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3" r:id="rId4"/>
    <p:sldMasterId id="2147483891" r:id="rId5"/>
    <p:sldMasterId id="2147484091" r:id="rId6"/>
    <p:sldMasterId id="2147484114" r:id="rId7"/>
    <p:sldMasterId id="2147484140" r:id="rId8"/>
  </p:sldMasterIdLst>
  <p:notesMasterIdLst>
    <p:notesMasterId r:id="rId11"/>
  </p:notesMasterIdLst>
  <p:handoutMasterIdLst>
    <p:handoutMasterId r:id="rId12"/>
  </p:handoutMasterIdLst>
  <p:sldIdLst>
    <p:sldId id="2147470750" r:id="rId9"/>
    <p:sldId id="2147470751" r:id="rId10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22"/>
    <a:srgbClr val="429F65"/>
    <a:srgbClr val="EE7203"/>
    <a:srgbClr val="DD0075"/>
    <a:srgbClr val="FFC000"/>
    <a:srgbClr val="BFFDD8"/>
    <a:srgbClr val="FFECAF"/>
    <a:srgbClr val="FFBDBD"/>
    <a:srgbClr val="0060BF"/>
    <a:srgbClr val="00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87" d="100"/>
          <a:sy n="87" d="100"/>
        </p:scale>
        <p:origin x="99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976377-0EF9-751D-F9F4-D89BC1B35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BF53D-BD1C-31FB-B82B-7315024EFF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035F-9EFE-434C-B0AB-E60C5A9CB0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B3AF-1A7D-C8AB-6E85-CD7051D008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87304-E06F-4CCF-AC9F-1CE58DA3F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3F56-65A2-2C47-A683-E29878C4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74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A3E9-775D-BE4E-9D7E-5E90EEF2864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7477-CC1F-8445-B6FF-78BA5EA2F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87477-CC1F-8445-B6FF-78BA5EA2F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9.emf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emf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4" y="-27384"/>
            <a:ext cx="12191474" cy="6664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54" y="663582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3753"/>
            <a:ext cx="9468506" cy="3601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6" y="5474689"/>
            <a:ext cx="12191474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63749"/>
            <a:ext cx="7209790" cy="28210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8050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6462" y="381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754" y="2440522"/>
            <a:ext cx="2501545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 marL="0" indent="0"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9051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90403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7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71754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39B3290-A5A2-E114-7557-2C103CFA18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04C3C-A48D-CF89-8E54-D0E176CD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D017542F-BEE8-38BA-4DC4-53FA7C7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754" y="2440522"/>
            <a:ext cx="2501545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 marL="0" indent="0"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9051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90403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7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71754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39B3290-A5A2-E114-7557-2C103CFA18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04C3C-A48D-CF89-8E54-D0E176CD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D017542F-BEE8-38BA-4DC4-53FA7C7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4335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51759" y="1264335"/>
            <a:ext cx="9025891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26A5B8"/>
              </a:buClr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1754" y="2419934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51759" y="2420688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1752" y="3575533"/>
            <a:ext cx="1708587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51759" y="357591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752" y="4731132"/>
            <a:ext cx="1708588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5952" y="4731132"/>
            <a:ext cx="9031698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248F893-C4A2-4284-F88E-651E7B7BB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8BA39-B56C-A70C-09F5-D0DDDCF3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F54790A-6290-1A8D-68A3-7A0CDC3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6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A3F35F-A59F-AAAE-B0C3-4888ECB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E460C-8217-5B78-3FC2-FB482BFDB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751" y="1250691"/>
            <a:ext cx="5316899" cy="4403250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2049" y="1247478"/>
            <a:ext cx="1577507" cy="2740198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95404" y="1247478"/>
            <a:ext cx="2737435" cy="2740198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2048" y="4349433"/>
            <a:ext cx="5300791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EA2D7F-089A-A8A7-E392-FB05DCCB6B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590" y="1589401"/>
            <a:ext cx="4639705" cy="3725829"/>
          </a:xfrm>
          <a:prstGeom prst="rect">
            <a:avLst/>
          </a:prstGeom>
          <a:solidFill>
            <a:srgbClr val="E9EEFA"/>
          </a:solidFill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txBody>
          <a:bodyPr lIns="180000" tIns="180000" rIns="180000" bIns="108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28F0458-BCC5-6231-0EE4-E7955AA2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CFBB6-893C-57E8-306E-C417CEE6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DF36B65C-CE30-6714-5079-C1FC179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8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C16985-AF56-A01A-1CEE-1567C22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2024" y="137911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0836" y="1379110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39" name="Text Placeholder 129">
            <a:extLst>
              <a:ext uri="{FF2B5EF4-FFF2-40B4-BE49-F238E27FC236}">
                <a16:creationId xmlns:a16="http://schemas.microsoft.com/office/drawing/2014/main" id="{F4B2E4DB-25BD-F8A1-60EF-96768BA128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2024" y="1748199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836" y="1748199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2" name="Text Placeholder 129">
            <a:extLst>
              <a:ext uri="{FF2B5EF4-FFF2-40B4-BE49-F238E27FC236}">
                <a16:creationId xmlns:a16="http://schemas.microsoft.com/office/drawing/2014/main" id="{26C29075-EFFC-93F3-B636-B41F0048D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2024" y="2119793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0836" y="2119793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5" name="Text Placeholder 129">
            <a:extLst>
              <a:ext uri="{FF2B5EF4-FFF2-40B4-BE49-F238E27FC236}">
                <a16:creationId xmlns:a16="http://schemas.microsoft.com/office/drawing/2014/main" id="{09776B20-C159-51A4-1760-64180B750B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2024" y="248738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90836" y="248738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8" name="Text Placeholder 129">
            <a:extLst>
              <a:ext uri="{FF2B5EF4-FFF2-40B4-BE49-F238E27FC236}">
                <a16:creationId xmlns:a16="http://schemas.microsoft.com/office/drawing/2014/main" id="{184E8305-AEF1-B478-DF49-2828FE8891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2024" y="28577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90836" y="2857784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1" name="Text Placeholder 129">
            <a:extLst>
              <a:ext uri="{FF2B5EF4-FFF2-40B4-BE49-F238E27FC236}">
                <a16:creationId xmlns:a16="http://schemas.microsoft.com/office/drawing/2014/main" id="{B09B51C2-10DB-7773-0E64-C99B0CD9E9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02024" y="3226505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90836" y="3226505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4" name="Text Placeholder 129">
            <a:extLst>
              <a:ext uri="{FF2B5EF4-FFF2-40B4-BE49-F238E27FC236}">
                <a16:creationId xmlns:a16="http://schemas.microsoft.com/office/drawing/2014/main" id="{CEB4A8C2-C851-5143-16D2-F054CB59D9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02024" y="35959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90836" y="3595984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7" name="Text Placeholder 129">
            <a:extLst>
              <a:ext uri="{FF2B5EF4-FFF2-40B4-BE49-F238E27FC236}">
                <a16:creationId xmlns:a16="http://schemas.microsoft.com/office/drawing/2014/main" id="{4CD3364E-AC49-A7FD-546E-E04C03A3D0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2024" y="396607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90836" y="396607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0" name="Text Placeholder 129">
            <a:extLst>
              <a:ext uri="{FF2B5EF4-FFF2-40B4-BE49-F238E27FC236}">
                <a16:creationId xmlns:a16="http://schemas.microsoft.com/office/drawing/2014/main" id="{0FD5E9E4-3397-685E-A4E1-4C6C689AC5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2024" y="433473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0836" y="433473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3" name="Text Placeholder 129">
            <a:extLst>
              <a:ext uri="{FF2B5EF4-FFF2-40B4-BE49-F238E27FC236}">
                <a16:creationId xmlns:a16="http://schemas.microsoft.com/office/drawing/2014/main" id="{F5EFFC5F-5829-4B4B-DF43-FF904044BF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2024" y="4704902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90836" y="4704902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6" name="Text Placeholder 129">
            <a:extLst>
              <a:ext uri="{FF2B5EF4-FFF2-40B4-BE49-F238E27FC236}">
                <a16:creationId xmlns:a16="http://schemas.microsoft.com/office/drawing/2014/main" id="{4832DC9D-A05A-4F1C-E9D4-610DC35B49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602024" y="507367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90836" y="507367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9" name="Text Placeholder 129">
            <a:extLst>
              <a:ext uri="{FF2B5EF4-FFF2-40B4-BE49-F238E27FC236}">
                <a16:creationId xmlns:a16="http://schemas.microsoft.com/office/drawing/2014/main" id="{671D8056-1278-9827-2B83-415D7F9069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02024" y="5443151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90836" y="5443151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0783-B215-1DB9-AD05-5D877E68DE09}"/>
              </a:ext>
            </a:extLst>
          </p:cNvPr>
          <p:cNvGrpSpPr/>
          <p:nvPr userDrawn="1"/>
        </p:nvGrpSpPr>
        <p:grpSpPr>
          <a:xfrm>
            <a:off x="531753" y="1379114"/>
            <a:ext cx="1070272" cy="4370041"/>
            <a:chOff x="581850" y="1152525"/>
            <a:chExt cx="1062137" cy="437004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A06AFD8-274F-2D69-CD7B-E88764F013F2}"/>
                </a:ext>
              </a:extLst>
            </p:cNvPr>
            <p:cNvSpPr/>
            <p:nvPr userDrawn="1"/>
          </p:nvSpPr>
          <p:spPr>
            <a:xfrm>
              <a:off x="1140460" y="1152525"/>
              <a:ext cx="503527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3ACCB5-A8EA-BEE0-4484-C67EADE1D9C9}"/>
                </a:ext>
              </a:extLst>
            </p:cNvPr>
            <p:cNvSpPr/>
            <p:nvPr userDrawn="1"/>
          </p:nvSpPr>
          <p:spPr>
            <a:xfrm>
              <a:off x="1140460" y="152105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5E16306-BDA7-0385-77DD-8BEE125634FF}"/>
                </a:ext>
              </a:extLst>
            </p:cNvPr>
            <p:cNvSpPr/>
            <p:nvPr userDrawn="1"/>
          </p:nvSpPr>
          <p:spPr>
            <a:xfrm>
              <a:off x="1140460" y="1892300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1D7673C-460E-C43E-DE71-D7044EB58D87}"/>
                </a:ext>
              </a:extLst>
            </p:cNvPr>
            <p:cNvSpPr/>
            <p:nvPr userDrawn="1"/>
          </p:nvSpPr>
          <p:spPr>
            <a:xfrm>
              <a:off x="1140460" y="226082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A1B9BE6-3458-1E63-8D55-22D7ECEDE822}"/>
                </a:ext>
              </a:extLst>
            </p:cNvPr>
            <p:cNvSpPr/>
            <p:nvPr userDrawn="1"/>
          </p:nvSpPr>
          <p:spPr>
            <a:xfrm>
              <a:off x="1140460" y="263294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05CB725-63AD-9B97-CF9A-74FB80D2C3CB}"/>
                </a:ext>
              </a:extLst>
            </p:cNvPr>
            <p:cNvSpPr/>
            <p:nvPr userDrawn="1"/>
          </p:nvSpPr>
          <p:spPr>
            <a:xfrm>
              <a:off x="1140460" y="3001478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6313355-F1FA-2539-C6DE-D19B9D6C3A25}"/>
                </a:ext>
              </a:extLst>
            </p:cNvPr>
            <p:cNvSpPr/>
            <p:nvPr userDrawn="1"/>
          </p:nvSpPr>
          <p:spPr>
            <a:xfrm>
              <a:off x="1140460" y="337272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086900-2338-A722-6A7D-664D875FFD81}"/>
                </a:ext>
              </a:extLst>
            </p:cNvPr>
            <p:cNvSpPr/>
            <p:nvPr userDrawn="1"/>
          </p:nvSpPr>
          <p:spPr>
            <a:xfrm>
              <a:off x="1140460" y="3741253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F524D57-7539-0F2D-7BC4-D8059EDD3120}"/>
                </a:ext>
              </a:extLst>
            </p:cNvPr>
            <p:cNvSpPr/>
            <p:nvPr userDrawn="1"/>
          </p:nvSpPr>
          <p:spPr>
            <a:xfrm>
              <a:off x="1140460" y="4108152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B8426C9-A162-8C7C-A7C1-58544C6CEA20}"/>
                </a:ext>
              </a:extLst>
            </p:cNvPr>
            <p:cNvSpPr/>
            <p:nvPr userDrawn="1"/>
          </p:nvSpPr>
          <p:spPr>
            <a:xfrm>
              <a:off x="1140460" y="4476681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FC6F302-FC1E-BDB6-29EB-114324428B70}"/>
                </a:ext>
              </a:extLst>
            </p:cNvPr>
            <p:cNvSpPr/>
            <p:nvPr userDrawn="1"/>
          </p:nvSpPr>
          <p:spPr>
            <a:xfrm>
              <a:off x="1140460" y="4847927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E864E44-72D0-CEEE-8EF3-EF34E6D5F61F}"/>
                </a:ext>
              </a:extLst>
            </p:cNvPr>
            <p:cNvSpPr/>
            <p:nvPr userDrawn="1"/>
          </p:nvSpPr>
          <p:spPr>
            <a:xfrm>
              <a:off x="1140460" y="5216456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C2947AB-4B8A-D6C7-8F73-BAF95DD91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5216566"/>
              <a:ext cx="816711" cy="30600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D0D5737-9E1A-293E-0D1C-B03066F7E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3739492"/>
              <a:ext cx="816711" cy="30600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031DC-8A5C-F339-63A1-0CB159A3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631199"/>
              <a:ext cx="816711" cy="30600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4B65C295-DCC6-BBC6-65A5-AFE386B1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4108152"/>
              <a:ext cx="816711" cy="30600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3B04C63D-185F-3716-7654-6AF5F84D7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478317"/>
              <a:ext cx="816711" cy="30600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465DD1A-931F-D183-D283-FE5A05E41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847085"/>
              <a:ext cx="816711" cy="30600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C2FC04B-BC7F-0F78-BAD7-0174223E9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893208"/>
              <a:ext cx="816711" cy="30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A8146F-9271-C882-1BDA-C088DCD41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260795"/>
              <a:ext cx="816711" cy="306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1308638-67A0-A2A8-42DA-E55A75A4D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521614"/>
              <a:ext cx="816711" cy="30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2AC42-F758-374B-3A01-E935C827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1152525"/>
              <a:ext cx="816710" cy="306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70CF54-0684-C8EB-E26C-3261EE23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2999920"/>
              <a:ext cx="816711" cy="30600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5F2341E-EBC8-09A7-4467-FED5B35D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3369399"/>
              <a:ext cx="816711" cy="306000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C86A5-74CF-7207-51B3-8D09B4D5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C03349A8-A939-AB0F-7487-90B5262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03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11146111" cy="3620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8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4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8244000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3"/>
            <a:ext cx="82476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82476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347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05259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5259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3D8583C-97B3-D911-5E46-EBAD35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40525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5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753" y="2011323"/>
            <a:ext cx="3989866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649" y="2011324"/>
            <a:ext cx="3985200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398986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398986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648" y="1223793"/>
            <a:ext cx="39852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648" y="1589678"/>
            <a:ext cx="39852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EC2A766B-3717-128A-0A89-6F2445E5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7732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67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515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515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515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515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AC44EB-5C3A-24C6-6F51-E5853227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677058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77212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677058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77212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1515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D5103BF2-30DB-1DE0-D28F-D73A9B2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14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753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9" name="Chart Placeholder 29">
            <a:extLst>
              <a:ext uri="{FF2B5EF4-FFF2-40B4-BE49-F238E27FC236}">
                <a16:creationId xmlns:a16="http://schemas.microsoft.com/office/drawing/2014/main" id="{5A1A165B-71B7-CB4D-F687-5C05D2A28F54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2480734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753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0" name="Chart Placeholder 29">
            <a:extLst>
              <a:ext uri="{FF2B5EF4-FFF2-40B4-BE49-F238E27FC236}">
                <a16:creationId xmlns:a16="http://schemas.microsoft.com/office/drawing/2014/main" id="{AD62F065-5478-2193-63A3-43B88825AA15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2480734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AFF346-21B9-D908-88A4-D80CA68D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hart Placeholder 29">
            <a:extLst>
              <a:ext uri="{FF2B5EF4-FFF2-40B4-BE49-F238E27FC236}">
                <a16:creationId xmlns:a16="http://schemas.microsoft.com/office/drawing/2014/main" id="{BCD40B43-57C8-C8AE-D5A2-6486BF8D13B8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755710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5" name="Chart Placeholder 29">
            <a:extLst>
              <a:ext uri="{FF2B5EF4-FFF2-40B4-BE49-F238E27FC236}">
                <a16:creationId xmlns:a16="http://schemas.microsoft.com/office/drawing/2014/main" id="{39544852-DB64-D63E-31D5-0348006BD1A0}"/>
              </a:ext>
            </a:extLst>
          </p:cNvPr>
          <p:cNvSpPr>
            <a:spLocks noGrp="1"/>
          </p:cNvSpPr>
          <p:nvPr>
            <p:ph type="chart" sz="quarter" idx="65"/>
          </p:nvPr>
        </p:nvSpPr>
        <p:spPr>
          <a:xfrm>
            <a:off x="6704691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6" name="Chart Placeholder 29">
            <a:extLst>
              <a:ext uri="{FF2B5EF4-FFF2-40B4-BE49-F238E27FC236}">
                <a16:creationId xmlns:a16="http://schemas.microsoft.com/office/drawing/2014/main" id="{A800884F-6CAD-4647-5976-EA1D58286298}"/>
              </a:ext>
            </a:extLst>
          </p:cNvPr>
          <p:cNvSpPr>
            <a:spLocks noGrp="1"/>
          </p:cNvSpPr>
          <p:nvPr>
            <p:ph type="chart" sz="quarter" idx="66"/>
          </p:nvPr>
        </p:nvSpPr>
        <p:spPr>
          <a:xfrm>
            <a:off x="4755710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7" name="Chart Placeholder 29">
            <a:extLst>
              <a:ext uri="{FF2B5EF4-FFF2-40B4-BE49-F238E27FC236}">
                <a16:creationId xmlns:a16="http://schemas.microsoft.com/office/drawing/2014/main" id="{903128ED-33D4-3575-5A77-5264CFB78C3D}"/>
              </a:ext>
            </a:extLst>
          </p:cNvPr>
          <p:cNvSpPr>
            <a:spLocks noGrp="1"/>
          </p:cNvSpPr>
          <p:nvPr>
            <p:ph type="chart" sz="quarter" idx="67"/>
          </p:nvPr>
        </p:nvSpPr>
        <p:spPr>
          <a:xfrm>
            <a:off x="6704691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8" name="Text Placeholder 62">
            <a:extLst>
              <a:ext uri="{FF2B5EF4-FFF2-40B4-BE49-F238E27FC236}">
                <a16:creationId xmlns:a16="http://schemas.microsoft.com/office/drawing/2014/main" id="{A080FEC9-23D8-9A4F-8A18-E21C38DBC51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5710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9" name="Text Placeholder 62">
            <a:extLst>
              <a:ext uri="{FF2B5EF4-FFF2-40B4-BE49-F238E27FC236}">
                <a16:creationId xmlns:a16="http://schemas.microsoft.com/office/drawing/2014/main" id="{B80BDFDF-8E71-7F2F-C000-BC80BF7E2C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55710" y="4129243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DFCECAA1-1B78-57C1-136B-C3423567F2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2"/>
            <a:ext cx="8229447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2" name="Text Placeholder 62">
            <a:extLst>
              <a:ext uri="{FF2B5EF4-FFF2-40B4-BE49-F238E27FC236}">
                <a16:creationId xmlns:a16="http://schemas.microsoft.com/office/drawing/2014/main" id="{BC51A223-2967-4A79-7006-DFD80736F9B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1515" y="1589678"/>
            <a:ext cx="8229607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4A25321-E7BB-7BE0-7D02-CF42793710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1515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ACE6972B-3487-B3BE-DD88-A0B1F39D0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1515" y="4129243"/>
            <a:ext cx="4006800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0E465CE-22D1-9CC3-452C-BD13E5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1A3AA-A156-5DB0-B582-778E0A75D61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2"/>
            <a:ext cx="2699918" cy="4963423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4335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51759" y="1264335"/>
            <a:ext cx="9025891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26A5B8"/>
              </a:buClr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1754" y="2419934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51759" y="2420688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1752" y="3575533"/>
            <a:ext cx="1708587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51759" y="357591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752" y="4731132"/>
            <a:ext cx="1708588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5952" y="4731132"/>
            <a:ext cx="9031698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248F893-C4A2-4284-F88E-651E7B7BB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8BA39-B56C-A70C-09F5-D0DDDCF3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F54790A-6290-1A8D-68A3-7A0CDC3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0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531752" y="2012645"/>
            <a:ext cx="11145897" cy="3621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A1211E6-3E83-FD37-79C5-74DD2EA4D8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595E-7996-A866-2C87-CA630B4A8295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88A30E-33F5-4E3D-3368-3B48E837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2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F12091D-679A-CC4B-FA65-0BC2BF7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54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24678-4FB8-4FB3-A8BE-647CA1277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A9FAC-CF99-7440-A03A-3340375E304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4000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484B3-F6D8-D249-907D-178632CD3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070" y="314325"/>
            <a:ext cx="1260069" cy="69507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8F7ED4-029E-6955-A60E-48AD8D1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DC5B19-57B0-DC0C-84CB-1ACBA28104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2794" y="1682124"/>
            <a:ext cx="5588000" cy="39175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2pPr algn="ctr">
              <a:defRPr b="1"/>
            </a:lvl2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32525E2-8F65-F087-5DA0-5C59874896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F4083-7B1C-6EC9-302C-C9C3C824729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797E1-0739-1CBE-DED7-B8617F50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21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F7CE1-7136-FB48-848A-7FF864F496A5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99BCF-D2BE-7242-8798-F56BE0C7EAF6}"/>
              </a:ext>
            </a:extLst>
          </p:cNvPr>
          <p:cNvSpPr/>
          <p:nvPr userDrawn="1"/>
        </p:nvSpPr>
        <p:spPr>
          <a:xfrm>
            <a:off x="0" y="1627199"/>
            <a:ext cx="12193588" cy="3592800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BFEE3-3B75-B340-9ED2-AC4F47A5A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49" r="1"/>
          <a:stretch/>
        </p:blipFill>
        <p:spPr>
          <a:xfrm>
            <a:off x="-26896" y="4665739"/>
            <a:ext cx="2725801" cy="219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8E3-1AFD-C742-B6C6-B1DD0A8F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4812" t="1617" r="-1"/>
          <a:stretch/>
        </p:blipFill>
        <p:spPr>
          <a:xfrm>
            <a:off x="0" y="-1"/>
            <a:ext cx="2140103" cy="19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8F260-C2D8-2744-B8A7-87CF8B068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568" y="314325"/>
            <a:ext cx="1259571" cy="69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6D7-1A8E-F74C-889C-F1090EA4A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09" r="1"/>
          <a:stretch/>
        </p:blipFill>
        <p:spPr>
          <a:xfrm>
            <a:off x="2" y="1627200"/>
            <a:ext cx="3762240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6B203-3C7F-C147-B955-CECA46795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94" y="1630879"/>
            <a:ext cx="3776324" cy="3591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47CB-6BD3-204E-9BFD-77DABDC8B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0"/>
          </a:blip>
          <a:srcRect l="11739"/>
          <a:stretch/>
        </p:blipFill>
        <p:spPr>
          <a:xfrm>
            <a:off x="-7987" y="-1"/>
            <a:ext cx="2033869" cy="1675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CBF8-881C-A746-AFC6-2626A1DAF4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" y="4920507"/>
            <a:ext cx="2555440" cy="1941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9295-8096-744B-4A44-9C91C6B4A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8339" y="1627192"/>
            <a:ext cx="5876925" cy="35909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1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415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34" y="6371962"/>
            <a:ext cx="731609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8601" y="6371962"/>
            <a:ext cx="1056805" cy="365125"/>
          </a:xfrm>
        </p:spPr>
        <p:txBody>
          <a:bodyPr/>
          <a:lstStyle/>
          <a:p>
            <a:fld id="{09BACE33-8A67-AC42-9A92-4846E2C223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4">
            <a:extLst>
              <a:ext uri="{FF2B5EF4-FFF2-40B4-BE49-F238E27FC236}">
                <a16:creationId xmlns:a16="http://schemas.microsoft.com/office/drawing/2014/main" id="{9853484A-94E4-5A42-AB4A-558A2812AE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9304" y="5925344"/>
            <a:ext cx="11594983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A5B8"/>
                </a:solidFill>
              </a:defRPr>
            </a:lvl1pPr>
            <a:lvl2pPr>
              <a:defRPr>
                <a:solidFill>
                  <a:srgbClr val="26A5B8"/>
                </a:solidFill>
              </a:defRPr>
            </a:lvl2pPr>
            <a:lvl3pPr>
              <a:defRPr>
                <a:solidFill>
                  <a:srgbClr val="26A5B8"/>
                </a:solidFill>
              </a:defRPr>
            </a:lvl3pPr>
            <a:lvl4pPr>
              <a:defRPr>
                <a:solidFill>
                  <a:srgbClr val="26A5B8"/>
                </a:solidFill>
              </a:defRPr>
            </a:lvl4pPr>
            <a:lvl5pPr>
              <a:defRPr>
                <a:solidFill>
                  <a:srgbClr val="26A5B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864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DAA3D-1673-7448-B12F-F4D85C09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FC07A-276C-7542-BBF2-B2F7761B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6B15-2609-0247-941A-13334704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93ACE-E311-F742-A1EE-9763A831612B}"/>
              </a:ext>
            </a:extLst>
          </p:cNvPr>
          <p:cNvSpPr/>
          <p:nvPr userDrawn="1"/>
        </p:nvSpPr>
        <p:spPr>
          <a:xfrm>
            <a:off x="1" y="0"/>
            <a:ext cx="1974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046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A3F35F-A59F-AAAE-B0C3-4888ECB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E460C-8217-5B78-3FC2-FB482BFDB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751" y="1250691"/>
            <a:ext cx="5316899" cy="4403250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2049" y="1247478"/>
            <a:ext cx="1577507" cy="2740198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95404" y="1247478"/>
            <a:ext cx="2737435" cy="2740198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2048" y="4349433"/>
            <a:ext cx="5300791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EA2D7F-089A-A8A7-E392-FB05DCCB6B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590" y="1589401"/>
            <a:ext cx="4639705" cy="3725829"/>
          </a:xfrm>
          <a:prstGeom prst="rect">
            <a:avLst/>
          </a:prstGeom>
          <a:solidFill>
            <a:srgbClr val="E9EEFA"/>
          </a:solidFill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txBody>
          <a:bodyPr lIns="180000" tIns="180000" rIns="180000" bIns="108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28F0458-BCC5-6231-0EE4-E7955AA2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CFBB6-893C-57E8-306E-C417CEE6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DF36B65C-CE30-6714-5079-C1FC179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C16985-AF56-A01A-1CEE-1567C22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2024" y="137911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0836" y="1379110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39" name="Text Placeholder 129">
            <a:extLst>
              <a:ext uri="{FF2B5EF4-FFF2-40B4-BE49-F238E27FC236}">
                <a16:creationId xmlns:a16="http://schemas.microsoft.com/office/drawing/2014/main" id="{F4B2E4DB-25BD-F8A1-60EF-96768BA128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2024" y="1748199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836" y="1748199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2" name="Text Placeholder 129">
            <a:extLst>
              <a:ext uri="{FF2B5EF4-FFF2-40B4-BE49-F238E27FC236}">
                <a16:creationId xmlns:a16="http://schemas.microsoft.com/office/drawing/2014/main" id="{26C29075-EFFC-93F3-B636-B41F0048D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2024" y="2119793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0836" y="2119793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5" name="Text Placeholder 129">
            <a:extLst>
              <a:ext uri="{FF2B5EF4-FFF2-40B4-BE49-F238E27FC236}">
                <a16:creationId xmlns:a16="http://schemas.microsoft.com/office/drawing/2014/main" id="{09776B20-C159-51A4-1760-64180B750B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2024" y="248738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90836" y="248738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8" name="Text Placeholder 129">
            <a:extLst>
              <a:ext uri="{FF2B5EF4-FFF2-40B4-BE49-F238E27FC236}">
                <a16:creationId xmlns:a16="http://schemas.microsoft.com/office/drawing/2014/main" id="{184E8305-AEF1-B478-DF49-2828FE8891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2024" y="28577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90836" y="2857784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1" name="Text Placeholder 129">
            <a:extLst>
              <a:ext uri="{FF2B5EF4-FFF2-40B4-BE49-F238E27FC236}">
                <a16:creationId xmlns:a16="http://schemas.microsoft.com/office/drawing/2014/main" id="{B09B51C2-10DB-7773-0E64-C99B0CD9E9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02024" y="3226505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90836" y="3226505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4" name="Text Placeholder 129">
            <a:extLst>
              <a:ext uri="{FF2B5EF4-FFF2-40B4-BE49-F238E27FC236}">
                <a16:creationId xmlns:a16="http://schemas.microsoft.com/office/drawing/2014/main" id="{CEB4A8C2-C851-5143-16D2-F054CB59D9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02024" y="35959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90836" y="3595984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7" name="Text Placeholder 129">
            <a:extLst>
              <a:ext uri="{FF2B5EF4-FFF2-40B4-BE49-F238E27FC236}">
                <a16:creationId xmlns:a16="http://schemas.microsoft.com/office/drawing/2014/main" id="{4CD3364E-AC49-A7FD-546E-E04C03A3D0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2024" y="396607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90836" y="396607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0" name="Text Placeholder 129">
            <a:extLst>
              <a:ext uri="{FF2B5EF4-FFF2-40B4-BE49-F238E27FC236}">
                <a16:creationId xmlns:a16="http://schemas.microsoft.com/office/drawing/2014/main" id="{0FD5E9E4-3397-685E-A4E1-4C6C689AC5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2024" y="433473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0836" y="433473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3" name="Text Placeholder 129">
            <a:extLst>
              <a:ext uri="{FF2B5EF4-FFF2-40B4-BE49-F238E27FC236}">
                <a16:creationId xmlns:a16="http://schemas.microsoft.com/office/drawing/2014/main" id="{F5EFFC5F-5829-4B4B-DF43-FF904044BF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2024" y="4704902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90836" y="4704902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6" name="Text Placeholder 129">
            <a:extLst>
              <a:ext uri="{FF2B5EF4-FFF2-40B4-BE49-F238E27FC236}">
                <a16:creationId xmlns:a16="http://schemas.microsoft.com/office/drawing/2014/main" id="{4832DC9D-A05A-4F1C-E9D4-610DC35B49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602024" y="507367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90836" y="507367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9" name="Text Placeholder 129">
            <a:extLst>
              <a:ext uri="{FF2B5EF4-FFF2-40B4-BE49-F238E27FC236}">
                <a16:creationId xmlns:a16="http://schemas.microsoft.com/office/drawing/2014/main" id="{671D8056-1278-9827-2B83-415D7F9069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02024" y="5443151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90836" y="5443151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0783-B215-1DB9-AD05-5D877E68DE09}"/>
              </a:ext>
            </a:extLst>
          </p:cNvPr>
          <p:cNvGrpSpPr/>
          <p:nvPr userDrawn="1"/>
        </p:nvGrpSpPr>
        <p:grpSpPr>
          <a:xfrm>
            <a:off x="531753" y="1379114"/>
            <a:ext cx="1070272" cy="4370041"/>
            <a:chOff x="581850" y="1152525"/>
            <a:chExt cx="1062137" cy="437004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A06AFD8-274F-2D69-CD7B-E88764F013F2}"/>
                </a:ext>
              </a:extLst>
            </p:cNvPr>
            <p:cNvSpPr/>
            <p:nvPr userDrawn="1"/>
          </p:nvSpPr>
          <p:spPr>
            <a:xfrm>
              <a:off x="1140460" y="1152525"/>
              <a:ext cx="503527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3ACCB5-A8EA-BEE0-4484-C67EADE1D9C9}"/>
                </a:ext>
              </a:extLst>
            </p:cNvPr>
            <p:cNvSpPr/>
            <p:nvPr userDrawn="1"/>
          </p:nvSpPr>
          <p:spPr>
            <a:xfrm>
              <a:off x="1140460" y="152105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5E16306-BDA7-0385-77DD-8BEE125634FF}"/>
                </a:ext>
              </a:extLst>
            </p:cNvPr>
            <p:cNvSpPr/>
            <p:nvPr userDrawn="1"/>
          </p:nvSpPr>
          <p:spPr>
            <a:xfrm>
              <a:off x="1140460" y="1892300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1D7673C-460E-C43E-DE71-D7044EB58D87}"/>
                </a:ext>
              </a:extLst>
            </p:cNvPr>
            <p:cNvSpPr/>
            <p:nvPr userDrawn="1"/>
          </p:nvSpPr>
          <p:spPr>
            <a:xfrm>
              <a:off x="1140460" y="226082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A1B9BE6-3458-1E63-8D55-22D7ECEDE822}"/>
                </a:ext>
              </a:extLst>
            </p:cNvPr>
            <p:cNvSpPr/>
            <p:nvPr userDrawn="1"/>
          </p:nvSpPr>
          <p:spPr>
            <a:xfrm>
              <a:off x="1140460" y="263294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05CB725-63AD-9B97-CF9A-74FB80D2C3CB}"/>
                </a:ext>
              </a:extLst>
            </p:cNvPr>
            <p:cNvSpPr/>
            <p:nvPr userDrawn="1"/>
          </p:nvSpPr>
          <p:spPr>
            <a:xfrm>
              <a:off x="1140460" y="3001478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6313355-F1FA-2539-C6DE-D19B9D6C3A25}"/>
                </a:ext>
              </a:extLst>
            </p:cNvPr>
            <p:cNvSpPr/>
            <p:nvPr userDrawn="1"/>
          </p:nvSpPr>
          <p:spPr>
            <a:xfrm>
              <a:off x="1140460" y="337272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086900-2338-A722-6A7D-664D875FFD81}"/>
                </a:ext>
              </a:extLst>
            </p:cNvPr>
            <p:cNvSpPr/>
            <p:nvPr userDrawn="1"/>
          </p:nvSpPr>
          <p:spPr>
            <a:xfrm>
              <a:off x="1140460" y="3741253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F524D57-7539-0F2D-7BC4-D8059EDD3120}"/>
                </a:ext>
              </a:extLst>
            </p:cNvPr>
            <p:cNvSpPr/>
            <p:nvPr userDrawn="1"/>
          </p:nvSpPr>
          <p:spPr>
            <a:xfrm>
              <a:off x="1140460" y="4108152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B8426C9-A162-8C7C-A7C1-58544C6CEA20}"/>
                </a:ext>
              </a:extLst>
            </p:cNvPr>
            <p:cNvSpPr/>
            <p:nvPr userDrawn="1"/>
          </p:nvSpPr>
          <p:spPr>
            <a:xfrm>
              <a:off x="1140460" y="4476681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FC6F302-FC1E-BDB6-29EB-114324428B70}"/>
                </a:ext>
              </a:extLst>
            </p:cNvPr>
            <p:cNvSpPr/>
            <p:nvPr userDrawn="1"/>
          </p:nvSpPr>
          <p:spPr>
            <a:xfrm>
              <a:off x="1140460" y="4847927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E864E44-72D0-CEEE-8EF3-EF34E6D5F61F}"/>
                </a:ext>
              </a:extLst>
            </p:cNvPr>
            <p:cNvSpPr/>
            <p:nvPr userDrawn="1"/>
          </p:nvSpPr>
          <p:spPr>
            <a:xfrm>
              <a:off x="1140460" y="5216456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C2947AB-4B8A-D6C7-8F73-BAF95DD91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5216566"/>
              <a:ext cx="816711" cy="30600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D0D5737-9E1A-293E-0D1C-B03066F7E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3739492"/>
              <a:ext cx="816711" cy="30600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031DC-8A5C-F339-63A1-0CB159A3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631199"/>
              <a:ext cx="816711" cy="30600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4B65C295-DCC6-BBC6-65A5-AFE386B1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4108152"/>
              <a:ext cx="816711" cy="30600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3B04C63D-185F-3716-7654-6AF5F84D7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478317"/>
              <a:ext cx="816711" cy="30600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465DD1A-931F-D183-D283-FE5A05E41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847085"/>
              <a:ext cx="816711" cy="30600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C2FC04B-BC7F-0F78-BAD7-0174223E9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893208"/>
              <a:ext cx="816711" cy="30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A8146F-9271-C882-1BDA-C088DCD41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260795"/>
              <a:ext cx="816711" cy="306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1308638-67A0-A2A8-42DA-E55A75A4D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521614"/>
              <a:ext cx="816711" cy="30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2AC42-F758-374B-3A01-E935C827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1152525"/>
              <a:ext cx="816710" cy="306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70CF54-0684-C8EB-E26C-3261EE23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2999920"/>
              <a:ext cx="816711" cy="30600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5F2341E-EBC8-09A7-4467-FED5B35D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3369399"/>
              <a:ext cx="816711" cy="306000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C86A5-74CF-7207-51B3-8D09B4D5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C03349A8-A939-AB0F-7487-90B5262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11146111" cy="3620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8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8244000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3"/>
            <a:ext cx="82476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82476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05259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5259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3D8583C-97B3-D911-5E46-EBAD35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40525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7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753" y="2011323"/>
            <a:ext cx="3989866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649" y="2011324"/>
            <a:ext cx="3985200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398986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398986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648" y="1223793"/>
            <a:ext cx="39852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648" y="1589678"/>
            <a:ext cx="39852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EC2A766B-3717-128A-0A89-6F2445E5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7732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7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515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515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515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515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AC44EB-5C3A-24C6-6F51-E5853227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677058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77212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677058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77212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1515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D5103BF2-30DB-1DE0-D28F-D73A9B2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753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9" name="Chart Placeholder 29">
            <a:extLst>
              <a:ext uri="{FF2B5EF4-FFF2-40B4-BE49-F238E27FC236}">
                <a16:creationId xmlns:a16="http://schemas.microsoft.com/office/drawing/2014/main" id="{5A1A165B-71B7-CB4D-F687-5C05D2A28F54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2480734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753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0" name="Chart Placeholder 29">
            <a:extLst>
              <a:ext uri="{FF2B5EF4-FFF2-40B4-BE49-F238E27FC236}">
                <a16:creationId xmlns:a16="http://schemas.microsoft.com/office/drawing/2014/main" id="{AD62F065-5478-2193-63A3-43B88825AA15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2480734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AFF346-21B9-D908-88A4-D80CA68D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hart Placeholder 29">
            <a:extLst>
              <a:ext uri="{FF2B5EF4-FFF2-40B4-BE49-F238E27FC236}">
                <a16:creationId xmlns:a16="http://schemas.microsoft.com/office/drawing/2014/main" id="{BCD40B43-57C8-C8AE-D5A2-6486BF8D13B8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755710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5" name="Chart Placeholder 29">
            <a:extLst>
              <a:ext uri="{FF2B5EF4-FFF2-40B4-BE49-F238E27FC236}">
                <a16:creationId xmlns:a16="http://schemas.microsoft.com/office/drawing/2014/main" id="{39544852-DB64-D63E-31D5-0348006BD1A0}"/>
              </a:ext>
            </a:extLst>
          </p:cNvPr>
          <p:cNvSpPr>
            <a:spLocks noGrp="1"/>
          </p:cNvSpPr>
          <p:nvPr>
            <p:ph type="chart" sz="quarter" idx="65"/>
          </p:nvPr>
        </p:nvSpPr>
        <p:spPr>
          <a:xfrm>
            <a:off x="6704691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6" name="Chart Placeholder 29">
            <a:extLst>
              <a:ext uri="{FF2B5EF4-FFF2-40B4-BE49-F238E27FC236}">
                <a16:creationId xmlns:a16="http://schemas.microsoft.com/office/drawing/2014/main" id="{A800884F-6CAD-4647-5976-EA1D58286298}"/>
              </a:ext>
            </a:extLst>
          </p:cNvPr>
          <p:cNvSpPr>
            <a:spLocks noGrp="1"/>
          </p:cNvSpPr>
          <p:nvPr>
            <p:ph type="chart" sz="quarter" idx="66"/>
          </p:nvPr>
        </p:nvSpPr>
        <p:spPr>
          <a:xfrm>
            <a:off x="4755710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7" name="Chart Placeholder 29">
            <a:extLst>
              <a:ext uri="{FF2B5EF4-FFF2-40B4-BE49-F238E27FC236}">
                <a16:creationId xmlns:a16="http://schemas.microsoft.com/office/drawing/2014/main" id="{903128ED-33D4-3575-5A77-5264CFB78C3D}"/>
              </a:ext>
            </a:extLst>
          </p:cNvPr>
          <p:cNvSpPr>
            <a:spLocks noGrp="1"/>
          </p:cNvSpPr>
          <p:nvPr>
            <p:ph type="chart" sz="quarter" idx="67"/>
          </p:nvPr>
        </p:nvSpPr>
        <p:spPr>
          <a:xfrm>
            <a:off x="6704691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8" name="Text Placeholder 62">
            <a:extLst>
              <a:ext uri="{FF2B5EF4-FFF2-40B4-BE49-F238E27FC236}">
                <a16:creationId xmlns:a16="http://schemas.microsoft.com/office/drawing/2014/main" id="{A080FEC9-23D8-9A4F-8A18-E21C38DBC51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5710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9" name="Text Placeholder 62">
            <a:extLst>
              <a:ext uri="{FF2B5EF4-FFF2-40B4-BE49-F238E27FC236}">
                <a16:creationId xmlns:a16="http://schemas.microsoft.com/office/drawing/2014/main" id="{B80BDFDF-8E71-7F2F-C000-BC80BF7E2C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55710" y="4129243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DFCECAA1-1B78-57C1-136B-C3423567F2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2"/>
            <a:ext cx="8229447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2" name="Text Placeholder 62">
            <a:extLst>
              <a:ext uri="{FF2B5EF4-FFF2-40B4-BE49-F238E27FC236}">
                <a16:creationId xmlns:a16="http://schemas.microsoft.com/office/drawing/2014/main" id="{BC51A223-2967-4A79-7006-DFD80736F9B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1515" y="1589678"/>
            <a:ext cx="8229607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4A25321-E7BB-7BE0-7D02-CF42793710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1515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ACE6972B-3487-B3BE-DD88-A0B1F39D0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1515" y="4129243"/>
            <a:ext cx="4006800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0E465CE-22D1-9CC3-452C-BD13E5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1A3AA-A156-5DB0-B582-778E0A75D61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2"/>
            <a:ext cx="2699918" cy="4963423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4"/>
            <a:ext cx="1221280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1" y="5456239"/>
            <a:ext cx="10615657" cy="1401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-1"/>
            <a:ext cx="12203196" cy="2441241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ED053CAE-95FA-80AA-B0E2-3082CA6A288C}"/>
              </a:ext>
            </a:extLst>
          </p:cNvPr>
          <p:cNvSpPr/>
          <p:nvPr userDrawn="1"/>
        </p:nvSpPr>
        <p:spPr>
          <a:xfrm>
            <a:off x="27681" y="1492816"/>
            <a:ext cx="9471600" cy="3543067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02E7-D37E-8791-2287-3C82D69498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9456A9-EE37-944E-3759-0959D6F6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94" y="4295819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642-B887-6B6F-EA14-96D97FBA8C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7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531752" y="2012645"/>
            <a:ext cx="11145897" cy="3621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A1211E6-3E83-FD37-79C5-74DD2EA4D8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595E-7996-A866-2C87-CA630B4A8295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88A30E-33F5-4E3D-3368-3B48E837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2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F12091D-679A-CC4B-FA65-0BC2BF7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24678-4FB8-4FB3-A8BE-647CA1277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A9FAC-CF99-7440-A03A-3340375E304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4000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484B3-F6D8-D249-907D-178632CD3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070" y="314325"/>
            <a:ext cx="1260069" cy="69507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8F7ED4-029E-6955-A60E-48AD8D1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DC5B19-57B0-DC0C-84CB-1ACBA28104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2794" y="1682124"/>
            <a:ext cx="5588000" cy="39175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2pPr algn="ctr">
              <a:defRPr b="1"/>
            </a:lvl2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32525E2-8F65-F087-5DA0-5C59874896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F4083-7B1C-6EC9-302C-C9C3C824729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797E1-0739-1CBE-DED7-B8617F50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F7CE1-7136-FB48-848A-7FF864F496A5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99BCF-D2BE-7242-8798-F56BE0C7EAF6}"/>
              </a:ext>
            </a:extLst>
          </p:cNvPr>
          <p:cNvSpPr/>
          <p:nvPr userDrawn="1"/>
        </p:nvSpPr>
        <p:spPr>
          <a:xfrm>
            <a:off x="0" y="1627199"/>
            <a:ext cx="12193588" cy="3592800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BFEE3-3B75-B340-9ED2-AC4F47A5A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49" r="1"/>
          <a:stretch/>
        </p:blipFill>
        <p:spPr>
          <a:xfrm>
            <a:off x="-26896" y="4665739"/>
            <a:ext cx="2725801" cy="219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8E3-1AFD-C742-B6C6-B1DD0A8F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4812" t="1617" r="-1"/>
          <a:stretch/>
        </p:blipFill>
        <p:spPr>
          <a:xfrm>
            <a:off x="0" y="-1"/>
            <a:ext cx="2140103" cy="19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8F260-C2D8-2744-B8A7-87CF8B068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568" y="314325"/>
            <a:ext cx="1259571" cy="69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6D7-1A8E-F74C-889C-F1090EA4A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09" r="1"/>
          <a:stretch/>
        </p:blipFill>
        <p:spPr>
          <a:xfrm>
            <a:off x="2" y="1627200"/>
            <a:ext cx="3762240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6B203-3C7F-C147-B955-CECA46795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94" y="1630879"/>
            <a:ext cx="3776324" cy="3591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47CB-6BD3-204E-9BFD-77DABDC8B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0"/>
          </a:blip>
          <a:srcRect l="11739"/>
          <a:stretch/>
        </p:blipFill>
        <p:spPr>
          <a:xfrm>
            <a:off x="-7987" y="-1"/>
            <a:ext cx="2033869" cy="1675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CBF8-881C-A746-AFC6-2626A1DAF4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" y="4920507"/>
            <a:ext cx="2555440" cy="1941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9295-8096-744B-4A44-9C91C6B4A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8339" y="1627192"/>
            <a:ext cx="5876925" cy="35909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4" y="-27384"/>
            <a:ext cx="12191474" cy="6664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54" y="663582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3753"/>
            <a:ext cx="9468506" cy="3601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6" y="5474689"/>
            <a:ext cx="12191474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63749"/>
            <a:ext cx="7209790" cy="28210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8050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6462" y="381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4"/>
            <a:ext cx="1221280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1" y="5456239"/>
            <a:ext cx="10615657" cy="1401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-1"/>
            <a:ext cx="12203196" cy="2441241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ED053CAE-95FA-80AA-B0E2-3082CA6A288C}"/>
              </a:ext>
            </a:extLst>
          </p:cNvPr>
          <p:cNvSpPr/>
          <p:nvPr userDrawn="1"/>
        </p:nvSpPr>
        <p:spPr>
          <a:xfrm>
            <a:off x="27681" y="1492816"/>
            <a:ext cx="9471600" cy="3543067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02E7-D37E-8791-2287-3C82D69498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9456A9-EE37-944E-3759-0959D6F6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94" y="4295819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642-B887-6B6F-EA14-96D97FBA8C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584" y="6373928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6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6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62EB95-566D-976F-E361-B40935B6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563EDA-E4EF-6896-5D35-F57C3EE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583AA-4C5C-A094-B23A-4E6F5724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F21556-522F-7E1F-8E01-2D22F6428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5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4BA2D-030A-E4F5-74A9-D802356F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06" y="1496095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6331" y="1496095"/>
            <a:ext cx="540000" cy="540000"/>
          </a:xfrm>
          <a:prstGeom prst="ellipse">
            <a:avLst/>
          </a:prstGeom>
          <a:solidFill>
            <a:srgbClr val="DD0076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94434" y="1493785"/>
            <a:ext cx="2159001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14300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44783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1241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06AF29A-C8AC-C0FE-4C37-F223E20376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8347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2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CBFAE5C3-B6D7-2931-66FE-41A834F4F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15454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rgbClr val="429F65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D3F1BF-B287-818A-8432-A0526699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03B7C7B-E2E5-B385-6A7D-27E31C55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44783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300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2" y="-1"/>
            <a:ext cx="8849955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6051" y="-1"/>
            <a:ext cx="5597539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089" y="278654"/>
            <a:ext cx="900641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922" y="6254670"/>
            <a:ext cx="3201614" cy="60333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53504A-B906-25A8-A202-96510C4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9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584" y="6373928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6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515938" y="6410055"/>
            <a:ext cx="404874" cy="292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1" y="-1"/>
            <a:ext cx="8849954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13" y="603334"/>
            <a:ext cx="900641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849" y="3144688"/>
            <a:ext cx="675374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39" y="6480660"/>
            <a:ext cx="244019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089" y="278650"/>
            <a:ext cx="900642" cy="49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6BB5A-D1B9-F974-8D3B-1633CBBE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269"/>
          <a:stretch/>
        </p:blipFill>
        <p:spPr>
          <a:xfrm>
            <a:off x="0" y="6420972"/>
            <a:ext cx="422670" cy="25559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44FA19-DA41-F138-F903-9A4271B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6985" y="5949280"/>
            <a:ext cx="4386604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5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8CE3C0-3417-F722-0652-D7975AB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BA7C7C2-A07D-1EE3-DDE7-5BF5BF62BCA1}"/>
              </a:ext>
            </a:extLst>
          </p:cNvPr>
          <p:cNvSpPr/>
          <p:nvPr userDrawn="1"/>
        </p:nvSpPr>
        <p:spPr>
          <a:xfrm>
            <a:off x="-209868" y="1"/>
            <a:ext cx="9114974" cy="6123742"/>
          </a:xfrm>
          <a:prstGeom prst="homePlate">
            <a:avLst/>
          </a:prstGeom>
          <a:solidFill>
            <a:schemeClr val="accent2"/>
          </a:solidFill>
          <a:ln w="1905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47EAD1-1CE3-F0B7-B465-8CEE70F0D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EA0E-5856-7952-CB62-7E25933B038C}"/>
              </a:ext>
            </a:extLst>
          </p:cNvPr>
          <p:cNvSpPr txBox="1"/>
          <p:nvPr userDrawn="1"/>
        </p:nvSpPr>
        <p:spPr>
          <a:xfrm>
            <a:off x="9845749" y="4572000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9935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754" y="2440522"/>
            <a:ext cx="2501545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 marL="0" indent="0"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9051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90403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7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71754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39B3290-A5A2-E114-7557-2C103CFA18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04C3C-A48D-CF89-8E54-D0E176CD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D017542F-BEE8-38BA-4DC4-53FA7C7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4335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51759" y="1264335"/>
            <a:ext cx="9025891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26A5B8"/>
              </a:buClr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1754" y="2419934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51759" y="2420688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1752" y="3575533"/>
            <a:ext cx="1708587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51759" y="357591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752" y="4731132"/>
            <a:ext cx="1708588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5952" y="4731132"/>
            <a:ext cx="9031698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248F893-C4A2-4284-F88E-651E7B7BB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8BA39-B56C-A70C-09F5-D0DDDCF3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F54790A-6290-1A8D-68A3-7A0CDC3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44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A3F35F-A59F-AAAE-B0C3-4888ECB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E460C-8217-5B78-3FC2-FB482BFDB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751" y="1250691"/>
            <a:ext cx="5316899" cy="4403250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2049" y="1247478"/>
            <a:ext cx="1577507" cy="2740198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95404" y="1247478"/>
            <a:ext cx="2737435" cy="2740198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2048" y="4349433"/>
            <a:ext cx="5300791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EA2D7F-089A-A8A7-E392-FB05DCCB6B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590" y="1589401"/>
            <a:ext cx="4639705" cy="3725829"/>
          </a:xfrm>
          <a:prstGeom prst="rect">
            <a:avLst/>
          </a:prstGeom>
          <a:solidFill>
            <a:srgbClr val="E9EEFA"/>
          </a:solidFill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txBody>
          <a:bodyPr lIns="180000" tIns="180000" rIns="180000" bIns="108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28F0458-BCC5-6231-0EE4-E7955AA2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CFBB6-893C-57E8-306E-C417CEE6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DF36B65C-CE30-6714-5079-C1FC179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99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C16985-AF56-A01A-1CEE-1567C22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2024" y="137911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0836" y="1379110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39" name="Text Placeholder 129">
            <a:extLst>
              <a:ext uri="{FF2B5EF4-FFF2-40B4-BE49-F238E27FC236}">
                <a16:creationId xmlns:a16="http://schemas.microsoft.com/office/drawing/2014/main" id="{F4B2E4DB-25BD-F8A1-60EF-96768BA128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2024" y="1748199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836" y="1748199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2" name="Text Placeholder 129">
            <a:extLst>
              <a:ext uri="{FF2B5EF4-FFF2-40B4-BE49-F238E27FC236}">
                <a16:creationId xmlns:a16="http://schemas.microsoft.com/office/drawing/2014/main" id="{26C29075-EFFC-93F3-B636-B41F0048D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2024" y="2119793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0836" y="2119793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5" name="Text Placeholder 129">
            <a:extLst>
              <a:ext uri="{FF2B5EF4-FFF2-40B4-BE49-F238E27FC236}">
                <a16:creationId xmlns:a16="http://schemas.microsoft.com/office/drawing/2014/main" id="{09776B20-C159-51A4-1760-64180B750B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2024" y="248738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90836" y="248738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8" name="Text Placeholder 129">
            <a:extLst>
              <a:ext uri="{FF2B5EF4-FFF2-40B4-BE49-F238E27FC236}">
                <a16:creationId xmlns:a16="http://schemas.microsoft.com/office/drawing/2014/main" id="{184E8305-AEF1-B478-DF49-2828FE8891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2024" y="28577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90836" y="2857784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1" name="Text Placeholder 129">
            <a:extLst>
              <a:ext uri="{FF2B5EF4-FFF2-40B4-BE49-F238E27FC236}">
                <a16:creationId xmlns:a16="http://schemas.microsoft.com/office/drawing/2014/main" id="{B09B51C2-10DB-7773-0E64-C99B0CD9E9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02024" y="3226505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90836" y="3226505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4" name="Text Placeholder 129">
            <a:extLst>
              <a:ext uri="{FF2B5EF4-FFF2-40B4-BE49-F238E27FC236}">
                <a16:creationId xmlns:a16="http://schemas.microsoft.com/office/drawing/2014/main" id="{CEB4A8C2-C851-5143-16D2-F054CB59D9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02024" y="35959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90836" y="3595984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7" name="Text Placeholder 129">
            <a:extLst>
              <a:ext uri="{FF2B5EF4-FFF2-40B4-BE49-F238E27FC236}">
                <a16:creationId xmlns:a16="http://schemas.microsoft.com/office/drawing/2014/main" id="{4CD3364E-AC49-A7FD-546E-E04C03A3D0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2024" y="396607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90836" y="396607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0" name="Text Placeholder 129">
            <a:extLst>
              <a:ext uri="{FF2B5EF4-FFF2-40B4-BE49-F238E27FC236}">
                <a16:creationId xmlns:a16="http://schemas.microsoft.com/office/drawing/2014/main" id="{0FD5E9E4-3397-685E-A4E1-4C6C689AC5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2024" y="433473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0836" y="433473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3" name="Text Placeholder 129">
            <a:extLst>
              <a:ext uri="{FF2B5EF4-FFF2-40B4-BE49-F238E27FC236}">
                <a16:creationId xmlns:a16="http://schemas.microsoft.com/office/drawing/2014/main" id="{F5EFFC5F-5829-4B4B-DF43-FF904044BF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2024" y="4704902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90836" y="4704902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6" name="Text Placeholder 129">
            <a:extLst>
              <a:ext uri="{FF2B5EF4-FFF2-40B4-BE49-F238E27FC236}">
                <a16:creationId xmlns:a16="http://schemas.microsoft.com/office/drawing/2014/main" id="{4832DC9D-A05A-4F1C-E9D4-610DC35B49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602024" y="507367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90836" y="507367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9" name="Text Placeholder 129">
            <a:extLst>
              <a:ext uri="{FF2B5EF4-FFF2-40B4-BE49-F238E27FC236}">
                <a16:creationId xmlns:a16="http://schemas.microsoft.com/office/drawing/2014/main" id="{671D8056-1278-9827-2B83-415D7F9069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02024" y="5443151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90836" y="5443151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0783-B215-1DB9-AD05-5D877E68DE09}"/>
              </a:ext>
            </a:extLst>
          </p:cNvPr>
          <p:cNvGrpSpPr/>
          <p:nvPr userDrawn="1"/>
        </p:nvGrpSpPr>
        <p:grpSpPr>
          <a:xfrm>
            <a:off x="531753" y="1379114"/>
            <a:ext cx="1070272" cy="4370041"/>
            <a:chOff x="581850" y="1152525"/>
            <a:chExt cx="1062137" cy="437004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A06AFD8-274F-2D69-CD7B-E88764F013F2}"/>
                </a:ext>
              </a:extLst>
            </p:cNvPr>
            <p:cNvSpPr/>
            <p:nvPr userDrawn="1"/>
          </p:nvSpPr>
          <p:spPr>
            <a:xfrm>
              <a:off x="1140460" y="1152525"/>
              <a:ext cx="503527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3ACCB5-A8EA-BEE0-4484-C67EADE1D9C9}"/>
                </a:ext>
              </a:extLst>
            </p:cNvPr>
            <p:cNvSpPr/>
            <p:nvPr userDrawn="1"/>
          </p:nvSpPr>
          <p:spPr>
            <a:xfrm>
              <a:off x="1140460" y="152105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5E16306-BDA7-0385-77DD-8BEE125634FF}"/>
                </a:ext>
              </a:extLst>
            </p:cNvPr>
            <p:cNvSpPr/>
            <p:nvPr userDrawn="1"/>
          </p:nvSpPr>
          <p:spPr>
            <a:xfrm>
              <a:off x="1140460" y="1892300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1D7673C-460E-C43E-DE71-D7044EB58D87}"/>
                </a:ext>
              </a:extLst>
            </p:cNvPr>
            <p:cNvSpPr/>
            <p:nvPr userDrawn="1"/>
          </p:nvSpPr>
          <p:spPr>
            <a:xfrm>
              <a:off x="1140460" y="226082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A1B9BE6-3458-1E63-8D55-22D7ECEDE822}"/>
                </a:ext>
              </a:extLst>
            </p:cNvPr>
            <p:cNvSpPr/>
            <p:nvPr userDrawn="1"/>
          </p:nvSpPr>
          <p:spPr>
            <a:xfrm>
              <a:off x="1140460" y="263294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05CB725-63AD-9B97-CF9A-74FB80D2C3CB}"/>
                </a:ext>
              </a:extLst>
            </p:cNvPr>
            <p:cNvSpPr/>
            <p:nvPr userDrawn="1"/>
          </p:nvSpPr>
          <p:spPr>
            <a:xfrm>
              <a:off x="1140460" y="3001478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6313355-F1FA-2539-C6DE-D19B9D6C3A25}"/>
                </a:ext>
              </a:extLst>
            </p:cNvPr>
            <p:cNvSpPr/>
            <p:nvPr userDrawn="1"/>
          </p:nvSpPr>
          <p:spPr>
            <a:xfrm>
              <a:off x="1140460" y="337272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086900-2338-A722-6A7D-664D875FFD81}"/>
                </a:ext>
              </a:extLst>
            </p:cNvPr>
            <p:cNvSpPr/>
            <p:nvPr userDrawn="1"/>
          </p:nvSpPr>
          <p:spPr>
            <a:xfrm>
              <a:off x="1140460" y="3741253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F524D57-7539-0F2D-7BC4-D8059EDD3120}"/>
                </a:ext>
              </a:extLst>
            </p:cNvPr>
            <p:cNvSpPr/>
            <p:nvPr userDrawn="1"/>
          </p:nvSpPr>
          <p:spPr>
            <a:xfrm>
              <a:off x="1140460" y="4108152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B8426C9-A162-8C7C-A7C1-58544C6CEA20}"/>
                </a:ext>
              </a:extLst>
            </p:cNvPr>
            <p:cNvSpPr/>
            <p:nvPr userDrawn="1"/>
          </p:nvSpPr>
          <p:spPr>
            <a:xfrm>
              <a:off x="1140460" y="4476681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FC6F302-FC1E-BDB6-29EB-114324428B70}"/>
                </a:ext>
              </a:extLst>
            </p:cNvPr>
            <p:cNvSpPr/>
            <p:nvPr userDrawn="1"/>
          </p:nvSpPr>
          <p:spPr>
            <a:xfrm>
              <a:off x="1140460" y="4847927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E864E44-72D0-CEEE-8EF3-EF34E6D5F61F}"/>
                </a:ext>
              </a:extLst>
            </p:cNvPr>
            <p:cNvSpPr/>
            <p:nvPr userDrawn="1"/>
          </p:nvSpPr>
          <p:spPr>
            <a:xfrm>
              <a:off x="1140460" y="5216456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C2947AB-4B8A-D6C7-8F73-BAF95DD91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5216566"/>
              <a:ext cx="816711" cy="30600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D0D5737-9E1A-293E-0D1C-B03066F7E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3739492"/>
              <a:ext cx="816711" cy="30600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031DC-8A5C-F339-63A1-0CB159A3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631199"/>
              <a:ext cx="816711" cy="30600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4B65C295-DCC6-BBC6-65A5-AFE386B1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4108152"/>
              <a:ext cx="816711" cy="30600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3B04C63D-185F-3716-7654-6AF5F84D7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478317"/>
              <a:ext cx="816711" cy="30600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465DD1A-931F-D183-D283-FE5A05E41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847085"/>
              <a:ext cx="816711" cy="30600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C2FC04B-BC7F-0F78-BAD7-0174223E9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893208"/>
              <a:ext cx="816711" cy="30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A8146F-9271-C882-1BDA-C088DCD41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260795"/>
              <a:ext cx="816711" cy="306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1308638-67A0-A2A8-42DA-E55A75A4D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521614"/>
              <a:ext cx="816711" cy="30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2AC42-F758-374B-3A01-E935C827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1152525"/>
              <a:ext cx="816710" cy="306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70CF54-0684-C8EB-E26C-3261EE23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2999920"/>
              <a:ext cx="816711" cy="30600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5F2341E-EBC8-09A7-4467-FED5B35D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3369399"/>
              <a:ext cx="816711" cy="306000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C86A5-74CF-7207-51B3-8D09B4D5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C03349A8-A939-AB0F-7487-90B5262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1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11146111" cy="3620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8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79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8244000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3"/>
            <a:ext cx="82476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82476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7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05259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5259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3D8583C-97B3-D911-5E46-EBAD35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40525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2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753" y="2011323"/>
            <a:ext cx="3989866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649" y="2011324"/>
            <a:ext cx="3985200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398986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398986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648" y="1223793"/>
            <a:ext cx="39852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648" y="1589678"/>
            <a:ext cx="39852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EC2A766B-3717-128A-0A89-6F2445E5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7732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3" y="6393086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62EB95-566D-976F-E361-B40935B6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95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515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515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515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515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AC44EB-5C3A-24C6-6F51-E5853227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677058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77212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677058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77212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1515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D5103BF2-30DB-1DE0-D28F-D73A9B2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6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753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9" name="Chart Placeholder 29">
            <a:extLst>
              <a:ext uri="{FF2B5EF4-FFF2-40B4-BE49-F238E27FC236}">
                <a16:creationId xmlns:a16="http://schemas.microsoft.com/office/drawing/2014/main" id="{5A1A165B-71B7-CB4D-F687-5C05D2A28F54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2480734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753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0" name="Chart Placeholder 29">
            <a:extLst>
              <a:ext uri="{FF2B5EF4-FFF2-40B4-BE49-F238E27FC236}">
                <a16:creationId xmlns:a16="http://schemas.microsoft.com/office/drawing/2014/main" id="{AD62F065-5478-2193-63A3-43B88825AA15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2480734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AFF346-21B9-D908-88A4-D80CA68D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hart Placeholder 29">
            <a:extLst>
              <a:ext uri="{FF2B5EF4-FFF2-40B4-BE49-F238E27FC236}">
                <a16:creationId xmlns:a16="http://schemas.microsoft.com/office/drawing/2014/main" id="{BCD40B43-57C8-C8AE-D5A2-6486BF8D13B8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755710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5" name="Chart Placeholder 29">
            <a:extLst>
              <a:ext uri="{FF2B5EF4-FFF2-40B4-BE49-F238E27FC236}">
                <a16:creationId xmlns:a16="http://schemas.microsoft.com/office/drawing/2014/main" id="{39544852-DB64-D63E-31D5-0348006BD1A0}"/>
              </a:ext>
            </a:extLst>
          </p:cNvPr>
          <p:cNvSpPr>
            <a:spLocks noGrp="1"/>
          </p:cNvSpPr>
          <p:nvPr>
            <p:ph type="chart" sz="quarter" idx="65"/>
          </p:nvPr>
        </p:nvSpPr>
        <p:spPr>
          <a:xfrm>
            <a:off x="6704691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6" name="Chart Placeholder 29">
            <a:extLst>
              <a:ext uri="{FF2B5EF4-FFF2-40B4-BE49-F238E27FC236}">
                <a16:creationId xmlns:a16="http://schemas.microsoft.com/office/drawing/2014/main" id="{A800884F-6CAD-4647-5976-EA1D58286298}"/>
              </a:ext>
            </a:extLst>
          </p:cNvPr>
          <p:cNvSpPr>
            <a:spLocks noGrp="1"/>
          </p:cNvSpPr>
          <p:nvPr>
            <p:ph type="chart" sz="quarter" idx="66"/>
          </p:nvPr>
        </p:nvSpPr>
        <p:spPr>
          <a:xfrm>
            <a:off x="4755710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7" name="Chart Placeholder 29">
            <a:extLst>
              <a:ext uri="{FF2B5EF4-FFF2-40B4-BE49-F238E27FC236}">
                <a16:creationId xmlns:a16="http://schemas.microsoft.com/office/drawing/2014/main" id="{903128ED-33D4-3575-5A77-5264CFB78C3D}"/>
              </a:ext>
            </a:extLst>
          </p:cNvPr>
          <p:cNvSpPr>
            <a:spLocks noGrp="1"/>
          </p:cNvSpPr>
          <p:nvPr>
            <p:ph type="chart" sz="quarter" idx="67"/>
          </p:nvPr>
        </p:nvSpPr>
        <p:spPr>
          <a:xfrm>
            <a:off x="6704691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8" name="Text Placeholder 62">
            <a:extLst>
              <a:ext uri="{FF2B5EF4-FFF2-40B4-BE49-F238E27FC236}">
                <a16:creationId xmlns:a16="http://schemas.microsoft.com/office/drawing/2014/main" id="{A080FEC9-23D8-9A4F-8A18-E21C38DBC51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5710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9" name="Text Placeholder 62">
            <a:extLst>
              <a:ext uri="{FF2B5EF4-FFF2-40B4-BE49-F238E27FC236}">
                <a16:creationId xmlns:a16="http://schemas.microsoft.com/office/drawing/2014/main" id="{B80BDFDF-8E71-7F2F-C000-BC80BF7E2C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55710" y="4129243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DFCECAA1-1B78-57C1-136B-C3423567F2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2"/>
            <a:ext cx="8229447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2" name="Text Placeholder 62">
            <a:extLst>
              <a:ext uri="{FF2B5EF4-FFF2-40B4-BE49-F238E27FC236}">
                <a16:creationId xmlns:a16="http://schemas.microsoft.com/office/drawing/2014/main" id="{BC51A223-2967-4A79-7006-DFD80736F9B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1515" y="1589678"/>
            <a:ext cx="8229607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4A25321-E7BB-7BE0-7D02-CF42793710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1515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ACE6972B-3487-B3BE-DD88-A0B1F39D0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1515" y="4129243"/>
            <a:ext cx="4006800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0E465CE-22D1-9CC3-452C-BD13E5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1A3AA-A156-5DB0-B582-778E0A75D61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2"/>
            <a:ext cx="2699918" cy="4963423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0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531752" y="2012645"/>
            <a:ext cx="11145897" cy="3621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A1211E6-3E83-FD37-79C5-74DD2EA4D8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595E-7996-A866-2C87-CA630B4A8295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88A30E-33F5-4E3D-3368-3B48E837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2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F12091D-679A-CC4B-FA65-0BC2BF7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4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24678-4FB8-4FB3-A8BE-647CA1277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A9FAC-CF99-7440-A03A-3340375E304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4000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484B3-F6D8-D249-907D-178632CD3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070" y="314325"/>
            <a:ext cx="1260069" cy="69507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8F7ED4-029E-6955-A60E-48AD8D1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DC5B19-57B0-DC0C-84CB-1ACBA28104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2794" y="1682124"/>
            <a:ext cx="5588000" cy="39175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2pPr algn="ctr">
              <a:defRPr b="1"/>
            </a:lvl2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32525E2-8F65-F087-5DA0-5C59874896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F4083-7B1C-6EC9-302C-C9C3C824729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797E1-0739-1CBE-DED7-B8617F50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4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F7CE1-7136-FB48-848A-7FF864F496A5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99BCF-D2BE-7242-8798-F56BE0C7EAF6}"/>
              </a:ext>
            </a:extLst>
          </p:cNvPr>
          <p:cNvSpPr/>
          <p:nvPr userDrawn="1"/>
        </p:nvSpPr>
        <p:spPr>
          <a:xfrm>
            <a:off x="0" y="1627199"/>
            <a:ext cx="12193588" cy="3592800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BFEE3-3B75-B340-9ED2-AC4F47A5A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49" r="1"/>
          <a:stretch/>
        </p:blipFill>
        <p:spPr>
          <a:xfrm>
            <a:off x="-26896" y="4665739"/>
            <a:ext cx="2725801" cy="219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8E3-1AFD-C742-B6C6-B1DD0A8F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4812" t="1617" r="-1"/>
          <a:stretch/>
        </p:blipFill>
        <p:spPr>
          <a:xfrm>
            <a:off x="0" y="-1"/>
            <a:ext cx="2140103" cy="19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8F260-C2D8-2744-B8A7-87CF8B068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568" y="314325"/>
            <a:ext cx="1259571" cy="69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6D7-1A8E-F74C-889C-F1090EA4A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09" r="1"/>
          <a:stretch/>
        </p:blipFill>
        <p:spPr>
          <a:xfrm>
            <a:off x="2" y="1627200"/>
            <a:ext cx="3762240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6B203-3C7F-C147-B955-CECA46795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94" y="1630879"/>
            <a:ext cx="3776324" cy="3591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47CB-6BD3-204E-9BFD-77DABDC8B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0"/>
          </a:blip>
          <a:srcRect l="11739"/>
          <a:stretch/>
        </p:blipFill>
        <p:spPr>
          <a:xfrm>
            <a:off x="-7987" y="-1"/>
            <a:ext cx="2033869" cy="1675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CBF8-881C-A746-AFC6-2626A1DAF4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" y="4920507"/>
            <a:ext cx="2555440" cy="1941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9295-8096-744B-4A44-9C91C6B4A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8339" y="1627192"/>
            <a:ext cx="5876925" cy="35909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3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415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34" y="6371962"/>
            <a:ext cx="731609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8601" y="6371962"/>
            <a:ext cx="1056805" cy="365125"/>
          </a:xfrm>
        </p:spPr>
        <p:txBody>
          <a:bodyPr/>
          <a:lstStyle/>
          <a:p>
            <a:fld id="{09BACE33-8A67-AC42-9A92-4846E2C223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4">
            <a:extLst>
              <a:ext uri="{FF2B5EF4-FFF2-40B4-BE49-F238E27FC236}">
                <a16:creationId xmlns:a16="http://schemas.microsoft.com/office/drawing/2014/main" id="{9853484A-94E4-5A42-AB4A-558A2812AE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9304" y="5925344"/>
            <a:ext cx="11594983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A5B8"/>
                </a:solidFill>
              </a:defRPr>
            </a:lvl1pPr>
            <a:lvl2pPr>
              <a:defRPr>
                <a:solidFill>
                  <a:srgbClr val="26A5B8"/>
                </a:solidFill>
              </a:defRPr>
            </a:lvl2pPr>
            <a:lvl3pPr>
              <a:defRPr>
                <a:solidFill>
                  <a:srgbClr val="26A5B8"/>
                </a:solidFill>
              </a:defRPr>
            </a:lvl3pPr>
            <a:lvl4pPr>
              <a:defRPr>
                <a:solidFill>
                  <a:srgbClr val="26A5B8"/>
                </a:solidFill>
              </a:defRPr>
            </a:lvl4pPr>
            <a:lvl5pPr>
              <a:defRPr>
                <a:solidFill>
                  <a:srgbClr val="26A5B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88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6" y="4"/>
            <a:ext cx="12191474" cy="6664201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54" y="663582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3753"/>
            <a:ext cx="9468506" cy="3601947"/>
          </a:xfrm>
          <a:prstGeom prst="rect">
            <a:avLst/>
          </a:prstGeom>
          <a:solidFill>
            <a:srgbClr val="26A5B8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6" y="5474689"/>
            <a:ext cx="12191474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C09A48-1536-B73F-E15E-D5DECC656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514" y="5741486"/>
            <a:ext cx="1555901" cy="85826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63749"/>
            <a:ext cx="7209790" cy="28210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8050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6462" y="381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8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4"/>
            <a:ext cx="1221280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1" y="5456239"/>
            <a:ext cx="10615657" cy="1401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-1"/>
            <a:ext cx="12203196" cy="2441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31F915-9146-C64A-9630-E99C04020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463753"/>
            <a:ext cx="9471600" cy="3601947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737AE9A-A4FF-6F4D-8B6A-FA354F353A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749" y="233645"/>
            <a:ext cx="1555901" cy="858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ABC14-4DBD-CA8D-A40E-30DDD01A8A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4285285"/>
            <a:ext cx="6096794" cy="15700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333642-B887-6B6F-EA14-96D97FBA8C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63275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D9456A9-EE37-944E-3759-0959D6F6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8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6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6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62EB95-566D-976F-E361-B40935B6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563EDA-E4EF-6896-5D35-F57C3EE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583AA-4C5C-A094-B23A-4E6F5724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F21556-522F-7E1F-8E01-2D22F6428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9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563EDA-E4EF-6896-5D35-F57C3EE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583AA-4C5C-A094-B23A-4E6F5724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F21556-522F-7E1F-8E01-2D22F6428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0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4BA2D-030A-E4F5-74A9-D802356F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06" y="1496095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6331" y="1496095"/>
            <a:ext cx="540000" cy="540000"/>
          </a:xfrm>
          <a:prstGeom prst="ellipse">
            <a:avLst/>
          </a:prstGeom>
          <a:solidFill>
            <a:srgbClr val="DD0076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94434" y="1493785"/>
            <a:ext cx="2159001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14300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44783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1241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06AF29A-C8AC-C0FE-4C37-F223E20376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8347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2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CBFAE5C3-B6D7-2931-66FE-41A834F4F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15454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rgbClr val="429F65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D3F1BF-B287-818A-8432-A0526699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03B7C7B-E2E5-B385-6A7D-27E31C55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44783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9429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2" y="-1"/>
            <a:ext cx="8849955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6051" y="-1"/>
            <a:ext cx="5597539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089" y="278654"/>
            <a:ext cx="900641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922" y="6254670"/>
            <a:ext cx="3201614" cy="60333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53504A-B906-25A8-A202-96510C4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927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515938" y="6410055"/>
            <a:ext cx="404874" cy="292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1" y="-1"/>
            <a:ext cx="8849954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13" y="603334"/>
            <a:ext cx="900641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849" y="3144688"/>
            <a:ext cx="675374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39" y="6480660"/>
            <a:ext cx="244019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089" y="278650"/>
            <a:ext cx="900642" cy="49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6BB5A-D1B9-F974-8D3B-1633CBBE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269"/>
          <a:stretch/>
        </p:blipFill>
        <p:spPr>
          <a:xfrm>
            <a:off x="0" y="6420972"/>
            <a:ext cx="422670" cy="25559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44FA19-DA41-F138-F903-9A4271B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6985" y="5949280"/>
            <a:ext cx="4386604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47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73CC4-C60F-FD44-887B-FC40B80E0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2" y="4"/>
            <a:ext cx="8849955" cy="6256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EDEA1-1F15-2C4F-9A10-5EF38B5A4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8807" y="279400"/>
            <a:ext cx="900642" cy="49681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8CE3C0-3417-F722-0652-D7975AB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7E36A275-6227-D89D-B838-9E4D6D4EF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195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754" y="2440522"/>
            <a:ext cx="2501545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 marL="0" indent="0"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9051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90403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7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71754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39B3290-A5A2-E114-7557-2C103CFA18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04C3C-A48D-CF89-8E54-D0E176CD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D017542F-BEE8-38BA-4DC4-53FA7C7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4335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51759" y="1264335"/>
            <a:ext cx="9025891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26A5B8"/>
              </a:buClr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800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1754" y="2419934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51759" y="2420688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800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1752" y="3575533"/>
            <a:ext cx="1708587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51759" y="357591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800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752" y="4731132"/>
            <a:ext cx="1708588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5952" y="4731132"/>
            <a:ext cx="9031698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248F893-C4A2-4284-F88E-651E7B7BB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8BA39-B56C-A70C-09F5-D0DDDCF3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F54790A-6290-1A8D-68A3-7A0CDC3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5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A3F35F-A59F-AAAE-B0C3-4888ECB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E460C-8217-5B78-3FC2-FB482BFDB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751" y="1250691"/>
            <a:ext cx="5316899" cy="4403250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2049" y="1247478"/>
            <a:ext cx="1577507" cy="2740198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95404" y="1247478"/>
            <a:ext cx="2737435" cy="2740198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2048" y="4349433"/>
            <a:ext cx="5300791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EA2D7F-089A-A8A7-E392-FB05DCCB6B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590" y="1589401"/>
            <a:ext cx="4639705" cy="3725829"/>
          </a:xfrm>
          <a:prstGeom prst="rect">
            <a:avLst/>
          </a:prstGeom>
          <a:solidFill>
            <a:srgbClr val="E9EEFA"/>
          </a:solidFill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txBody>
          <a:bodyPr lIns="180000" tIns="180000" rIns="180000" bIns="108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28F0458-BCC5-6231-0EE4-E7955AA2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CFBB6-893C-57E8-306E-C417CEE6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DF36B65C-CE30-6714-5079-C1FC179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2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C16985-AF56-A01A-1CEE-1567C22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2024" y="137911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0836" y="1379110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39" name="Text Placeholder 129">
            <a:extLst>
              <a:ext uri="{FF2B5EF4-FFF2-40B4-BE49-F238E27FC236}">
                <a16:creationId xmlns:a16="http://schemas.microsoft.com/office/drawing/2014/main" id="{F4B2E4DB-25BD-F8A1-60EF-96768BA128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2024" y="1748199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836" y="1748199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2" name="Text Placeholder 129">
            <a:extLst>
              <a:ext uri="{FF2B5EF4-FFF2-40B4-BE49-F238E27FC236}">
                <a16:creationId xmlns:a16="http://schemas.microsoft.com/office/drawing/2014/main" id="{26C29075-EFFC-93F3-B636-B41F0048D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2024" y="2119793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0836" y="2119793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5" name="Text Placeholder 129">
            <a:extLst>
              <a:ext uri="{FF2B5EF4-FFF2-40B4-BE49-F238E27FC236}">
                <a16:creationId xmlns:a16="http://schemas.microsoft.com/office/drawing/2014/main" id="{09776B20-C159-51A4-1760-64180B750B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2024" y="248738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90836" y="248738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8" name="Text Placeholder 129">
            <a:extLst>
              <a:ext uri="{FF2B5EF4-FFF2-40B4-BE49-F238E27FC236}">
                <a16:creationId xmlns:a16="http://schemas.microsoft.com/office/drawing/2014/main" id="{184E8305-AEF1-B478-DF49-2828FE8891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2024" y="28577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90836" y="2857784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1" name="Text Placeholder 129">
            <a:extLst>
              <a:ext uri="{FF2B5EF4-FFF2-40B4-BE49-F238E27FC236}">
                <a16:creationId xmlns:a16="http://schemas.microsoft.com/office/drawing/2014/main" id="{B09B51C2-10DB-7773-0E64-C99B0CD9E9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02024" y="3226505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90836" y="3226505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4" name="Text Placeholder 129">
            <a:extLst>
              <a:ext uri="{FF2B5EF4-FFF2-40B4-BE49-F238E27FC236}">
                <a16:creationId xmlns:a16="http://schemas.microsoft.com/office/drawing/2014/main" id="{CEB4A8C2-C851-5143-16D2-F054CB59D9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02024" y="35959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90836" y="3595984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7" name="Text Placeholder 129">
            <a:extLst>
              <a:ext uri="{FF2B5EF4-FFF2-40B4-BE49-F238E27FC236}">
                <a16:creationId xmlns:a16="http://schemas.microsoft.com/office/drawing/2014/main" id="{4CD3364E-AC49-A7FD-546E-E04C03A3D0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2024" y="396607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90836" y="396607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0" name="Text Placeholder 129">
            <a:extLst>
              <a:ext uri="{FF2B5EF4-FFF2-40B4-BE49-F238E27FC236}">
                <a16:creationId xmlns:a16="http://schemas.microsoft.com/office/drawing/2014/main" id="{0FD5E9E4-3397-685E-A4E1-4C6C689AC5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2024" y="433473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0836" y="433473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3" name="Text Placeholder 129">
            <a:extLst>
              <a:ext uri="{FF2B5EF4-FFF2-40B4-BE49-F238E27FC236}">
                <a16:creationId xmlns:a16="http://schemas.microsoft.com/office/drawing/2014/main" id="{F5EFFC5F-5829-4B4B-DF43-FF904044BF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2024" y="4704902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90836" y="4704902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6" name="Text Placeholder 129">
            <a:extLst>
              <a:ext uri="{FF2B5EF4-FFF2-40B4-BE49-F238E27FC236}">
                <a16:creationId xmlns:a16="http://schemas.microsoft.com/office/drawing/2014/main" id="{4832DC9D-A05A-4F1C-E9D4-610DC35B49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602024" y="507367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90836" y="507367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9" name="Text Placeholder 129">
            <a:extLst>
              <a:ext uri="{FF2B5EF4-FFF2-40B4-BE49-F238E27FC236}">
                <a16:creationId xmlns:a16="http://schemas.microsoft.com/office/drawing/2014/main" id="{671D8056-1278-9827-2B83-415D7F9069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02024" y="5443151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40000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90836" y="5443151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0783-B215-1DB9-AD05-5D877E68DE09}"/>
              </a:ext>
            </a:extLst>
          </p:cNvPr>
          <p:cNvGrpSpPr/>
          <p:nvPr userDrawn="1"/>
        </p:nvGrpSpPr>
        <p:grpSpPr>
          <a:xfrm>
            <a:off x="531753" y="1379114"/>
            <a:ext cx="1070272" cy="4370041"/>
            <a:chOff x="581850" y="1152525"/>
            <a:chExt cx="1062137" cy="437004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A06AFD8-274F-2D69-CD7B-E88764F013F2}"/>
                </a:ext>
              </a:extLst>
            </p:cNvPr>
            <p:cNvSpPr/>
            <p:nvPr userDrawn="1"/>
          </p:nvSpPr>
          <p:spPr>
            <a:xfrm>
              <a:off x="1140460" y="1152525"/>
              <a:ext cx="503527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3ACCB5-A8EA-BEE0-4484-C67EADE1D9C9}"/>
                </a:ext>
              </a:extLst>
            </p:cNvPr>
            <p:cNvSpPr/>
            <p:nvPr userDrawn="1"/>
          </p:nvSpPr>
          <p:spPr>
            <a:xfrm>
              <a:off x="1140460" y="152105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5E16306-BDA7-0385-77DD-8BEE125634FF}"/>
                </a:ext>
              </a:extLst>
            </p:cNvPr>
            <p:cNvSpPr/>
            <p:nvPr userDrawn="1"/>
          </p:nvSpPr>
          <p:spPr>
            <a:xfrm>
              <a:off x="1140460" y="1892300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1D7673C-460E-C43E-DE71-D7044EB58D87}"/>
                </a:ext>
              </a:extLst>
            </p:cNvPr>
            <p:cNvSpPr/>
            <p:nvPr userDrawn="1"/>
          </p:nvSpPr>
          <p:spPr>
            <a:xfrm>
              <a:off x="1140460" y="226082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A1B9BE6-3458-1E63-8D55-22D7ECEDE822}"/>
                </a:ext>
              </a:extLst>
            </p:cNvPr>
            <p:cNvSpPr/>
            <p:nvPr userDrawn="1"/>
          </p:nvSpPr>
          <p:spPr>
            <a:xfrm>
              <a:off x="1140460" y="263294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05CB725-63AD-9B97-CF9A-74FB80D2C3CB}"/>
                </a:ext>
              </a:extLst>
            </p:cNvPr>
            <p:cNvSpPr/>
            <p:nvPr userDrawn="1"/>
          </p:nvSpPr>
          <p:spPr>
            <a:xfrm>
              <a:off x="1140460" y="3001478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6313355-F1FA-2539-C6DE-D19B9D6C3A25}"/>
                </a:ext>
              </a:extLst>
            </p:cNvPr>
            <p:cNvSpPr/>
            <p:nvPr userDrawn="1"/>
          </p:nvSpPr>
          <p:spPr>
            <a:xfrm>
              <a:off x="1140460" y="337272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086900-2338-A722-6A7D-664D875FFD81}"/>
                </a:ext>
              </a:extLst>
            </p:cNvPr>
            <p:cNvSpPr/>
            <p:nvPr userDrawn="1"/>
          </p:nvSpPr>
          <p:spPr>
            <a:xfrm>
              <a:off x="1140460" y="3741253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F524D57-7539-0F2D-7BC4-D8059EDD3120}"/>
                </a:ext>
              </a:extLst>
            </p:cNvPr>
            <p:cNvSpPr/>
            <p:nvPr userDrawn="1"/>
          </p:nvSpPr>
          <p:spPr>
            <a:xfrm>
              <a:off x="1140460" y="4108152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B8426C9-A162-8C7C-A7C1-58544C6CEA20}"/>
                </a:ext>
              </a:extLst>
            </p:cNvPr>
            <p:cNvSpPr/>
            <p:nvPr userDrawn="1"/>
          </p:nvSpPr>
          <p:spPr>
            <a:xfrm>
              <a:off x="1140460" y="4476681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FC6F302-FC1E-BDB6-29EB-114324428B70}"/>
                </a:ext>
              </a:extLst>
            </p:cNvPr>
            <p:cNvSpPr/>
            <p:nvPr userDrawn="1"/>
          </p:nvSpPr>
          <p:spPr>
            <a:xfrm>
              <a:off x="1140460" y="4847927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E864E44-72D0-CEEE-8EF3-EF34E6D5F61F}"/>
                </a:ext>
              </a:extLst>
            </p:cNvPr>
            <p:cNvSpPr/>
            <p:nvPr userDrawn="1"/>
          </p:nvSpPr>
          <p:spPr>
            <a:xfrm>
              <a:off x="1140460" y="5216456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C2947AB-4B8A-D6C7-8F73-BAF95DD91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5216566"/>
              <a:ext cx="816711" cy="30600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D0D5737-9E1A-293E-0D1C-B03066F7E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3739492"/>
              <a:ext cx="816711" cy="30600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031DC-8A5C-F339-63A1-0CB159A3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631199"/>
              <a:ext cx="816711" cy="30600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4B65C295-DCC6-BBC6-65A5-AFE386B1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4108152"/>
              <a:ext cx="816711" cy="30600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3B04C63D-185F-3716-7654-6AF5F84D7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478317"/>
              <a:ext cx="816711" cy="30600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465DD1A-931F-D183-D283-FE5A05E41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847085"/>
              <a:ext cx="816711" cy="30600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C2FC04B-BC7F-0F78-BAD7-0174223E9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893208"/>
              <a:ext cx="816711" cy="30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A8146F-9271-C882-1BDA-C088DCD41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260795"/>
              <a:ext cx="816711" cy="306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1308638-67A0-A2A8-42DA-E55A75A4D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521614"/>
              <a:ext cx="816711" cy="30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2AC42-F758-374B-3A01-E935C827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1152525"/>
              <a:ext cx="816710" cy="306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70CF54-0684-C8EB-E26C-3261EE23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2999920"/>
              <a:ext cx="816711" cy="30600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5F2341E-EBC8-09A7-4467-FED5B35D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3369399"/>
              <a:ext cx="816711" cy="306000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C86A5-74CF-7207-51B3-8D09B4D5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C03349A8-A939-AB0F-7487-90B5262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3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11146111" cy="3620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8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6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4BA2D-030A-E4F5-74A9-D802356F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06" y="1496095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6331" y="1496095"/>
            <a:ext cx="540000" cy="540000"/>
          </a:xfrm>
          <a:prstGeom prst="ellipse">
            <a:avLst/>
          </a:prstGeom>
          <a:solidFill>
            <a:srgbClr val="DD0076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94434" y="1493785"/>
            <a:ext cx="2159001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14300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44783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1241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06AF29A-C8AC-C0FE-4C37-F223E20376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8347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2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CBFAE5C3-B6D7-2931-66FE-41A834F4F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15454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rgbClr val="429F65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D3F1BF-B287-818A-8432-A0526699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03B7C7B-E2E5-B385-6A7D-27E31C55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44783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8470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8244000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3"/>
            <a:ext cx="82476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82476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05259" y="1223793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5259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3D8583C-97B3-D911-5E46-EBAD35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40525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6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753" y="2011323"/>
            <a:ext cx="3989866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649" y="2011324"/>
            <a:ext cx="3985200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3"/>
            <a:ext cx="398986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398986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648" y="1223793"/>
            <a:ext cx="39852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648" y="1589678"/>
            <a:ext cx="39852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EC2A766B-3717-128A-0A89-6F2445E5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7732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40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515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515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515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515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AC44EB-5C3A-24C6-6F51-E5853227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677058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77212" y="4129243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677058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77212" y="1975930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1515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D5103BF2-30DB-1DE0-D28F-D73A9B2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753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9" name="Chart Placeholder 29">
            <a:extLst>
              <a:ext uri="{FF2B5EF4-FFF2-40B4-BE49-F238E27FC236}">
                <a16:creationId xmlns:a16="http://schemas.microsoft.com/office/drawing/2014/main" id="{5A1A165B-71B7-CB4D-F687-5C05D2A28F54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2480734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753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0" name="Chart Placeholder 29">
            <a:extLst>
              <a:ext uri="{FF2B5EF4-FFF2-40B4-BE49-F238E27FC236}">
                <a16:creationId xmlns:a16="http://schemas.microsoft.com/office/drawing/2014/main" id="{AD62F065-5478-2193-63A3-43B88825AA15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2480734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AFF346-21B9-D908-88A4-D80CA68D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hart Placeholder 29">
            <a:extLst>
              <a:ext uri="{FF2B5EF4-FFF2-40B4-BE49-F238E27FC236}">
                <a16:creationId xmlns:a16="http://schemas.microsoft.com/office/drawing/2014/main" id="{BCD40B43-57C8-C8AE-D5A2-6486BF8D13B8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755710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5" name="Chart Placeholder 29">
            <a:extLst>
              <a:ext uri="{FF2B5EF4-FFF2-40B4-BE49-F238E27FC236}">
                <a16:creationId xmlns:a16="http://schemas.microsoft.com/office/drawing/2014/main" id="{39544852-DB64-D63E-31D5-0348006BD1A0}"/>
              </a:ext>
            </a:extLst>
          </p:cNvPr>
          <p:cNvSpPr>
            <a:spLocks noGrp="1"/>
          </p:cNvSpPr>
          <p:nvPr>
            <p:ph type="chart" sz="quarter" idx="65"/>
          </p:nvPr>
        </p:nvSpPr>
        <p:spPr>
          <a:xfrm>
            <a:off x="6704691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6" name="Chart Placeholder 29">
            <a:extLst>
              <a:ext uri="{FF2B5EF4-FFF2-40B4-BE49-F238E27FC236}">
                <a16:creationId xmlns:a16="http://schemas.microsoft.com/office/drawing/2014/main" id="{A800884F-6CAD-4647-5976-EA1D58286298}"/>
              </a:ext>
            </a:extLst>
          </p:cNvPr>
          <p:cNvSpPr>
            <a:spLocks noGrp="1"/>
          </p:cNvSpPr>
          <p:nvPr>
            <p:ph type="chart" sz="quarter" idx="66"/>
          </p:nvPr>
        </p:nvSpPr>
        <p:spPr>
          <a:xfrm>
            <a:off x="4755710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7" name="Chart Placeholder 29">
            <a:extLst>
              <a:ext uri="{FF2B5EF4-FFF2-40B4-BE49-F238E27FC236}">
                <a16:creationId xmlns:a16="http://schemas.microsoft.com/office/drawing/2014/main" id="{903128ED-33D4-3575-5A77-5264CFB78C3D}"/>
              </a:ext>
            </a:extLst>
          </p:cNvPr>
          <p:cNvSpPr>
            <a:spLocks noGrp="1"/>
          </p:cNvSpPr>
          <p:nvPr>
            <p:ph type="chart" sz="quarter" idx="67"/>
          </p:nvPr>
        </p:nvSpPr>
        <p:spPr>
          <a:xfrm>
            <a:off x="6704691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8" name="Text Placeholder 62">
            <a:extLst>
              <a:ext uri="{FF2B5EF4-FFF2-40B4-BE49-F238E27FC236}">
                <a16:creationId xmlns:a16="http://schemas.microsoft.com/office/drawing/2014/main" id="{A080FEC9-23D8-9A4F-8A18-E21C38DBC51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5710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9" name="Text Placeholder 62">
            <a:extLst>
              <a:ext uri="{FF2B5EF4-FFF2-40B4-BE49-F238E27FC236}">
                <a16:creationId xmlns:a16="http://schemas.microsoft.com/office/drawing/2014/main" id="{B80BDFDF-8E71-7F2F-C000-BC80BF7E2C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55710" y="4129243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DFCECAA1-1B78-57C1-136B-C3423567F2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2"/>
            <a:ext cx="8229447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2" name="Text Placeholder 62">
            <a:extLst>
              <a:ext uri="{FF2B5EF4-FFF2-40B4-BE49-F238E27FC236}">
                <a16:creationId xmlns:a16="http://schemas.microsoft.com/office/drawing/2014/main" id="{BC51A223-2967-4A79-7006-DFD80736F9B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1515" y="1589678"/>
            <a:ext cx="8229607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4A25321-E7BB-7BE0-7D02-CF42793710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1515" y="1975930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ACE6972B-3487-B3BE-DD88-A0B1F39D0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1515" y="4129243"/>
            <a:ext cx="4006800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0E465CE-22D1-9CC3-452C-BD13E5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1A3AA-A156-5DB0-B582-778E0A75D61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2"/>
            <a:ext cx="2699918" cy="4963423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5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531752" y="2012645"/>
            <a:ext cx="11145897" cy="3621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A1211E6-3E83-FD37-79C5-74DD2EA4D8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595E-7996-A866-2C87-CA630B4A8295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88A30E-33F5-4E3D-3368-3B48E837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3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2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F12091D-679A-CC4B-FA65-0BC2BF7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8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24678-4FB8-4FB3-A8BE-647CA1277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A9FAC-CF99-7440-A03A-3340375E304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4000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484B3-F6D8-D249-907D-178632CD3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070" y="314325"/>
            <a:ext cx="1260069" cy="69507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8F7ED4-029E-6955-A60E-48AD8D1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DC5B19-57B0-DC0C-84CB-1ACBA28104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2794" y="1682124"/>
            <a:ext cx="5588000" cy="39175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2pPr algn="ctr">
              <a:defRPr b="1"/>
            </a:lvl2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32525E2-8F65-F087-5DA0-5C59874896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F4083-7B1C-6EC9-302C-C9C3C824729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797E1-0739-1CBE-DED7-B8617F50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7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F7CE1-7136-FB48-848A-7FF864F496A5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99BCF-D2BE-7242-8798-F56BE0C7EAF6}"/>
              </a:ext>
            </a:extLst>
          </p:cNvPr>
          <p:cNvSpPr/>
          <p:nvPr userDrawn="1"/>
        </p:nvSpPr>
        <p:spPr>
          <a:xfrm>
            <a:off x="0" y="1627199"/>
            <a:ext cx="12193588" cy="3592800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BFEE3-3B75-B340-9ED2-AC4F47A5A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49" r="1"/>
          <a:stretch/>
        </p:blipFill>
        <p:spPr>
          <a:xfrm>
            <a:off x="-26896" y="4665739"/>
            <a:ext cx="2725801" cy="219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8E3-1AFD-C742-B6C6-B1DD0A8F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4812" t="1617" r="-1"/>
          <a:stretch/>
        </p:blipFill>
        <p:spPr>
          <a:xfrm>
            <a:off x="0" y="-1"/>
            <a:ext cx="2140103" cy="19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8F260-C2D8-2744-B8A7-87CF8B068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568" y="314325"/>
            <a:ext cx="1259571" cy="69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6D7-1A8E-F74C-889C-F1090EA4A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09" r="1"/>
          <a:stretch/>
        </p:blipFill>
        <p:spPr>
          <a:xfrm>
            <a:off x="2" y="1627200"/>
            <a:ext cx="3762240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6B203-3C7F-C147-B955-CECA46795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94" y="1630879"/>
            <a:ext cx="3776324" cy="3591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47CB-6BD3-204E-9BFD-77DABDC8B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0"/>
          </a:blip>
          <a:srcRect l="11739"/>
          <a:stretch/>
        </p:blipFill>
        <p:spPr>
          <a:xfrm>
            <a:off x="-7987" y="-1"/>
            <a:ext cx="2033869" cy="1675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CBF8-881C-A746-AFC6-2626A1DAF4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" y="4920507"/>
            <a:ext cx="2555440" cy="1941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9295-8096-744B-4A44-9C91C6B4A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8339" y="1627192"/>
            <a:ext cx="5876925" cy="35909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2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4" y="-27384"/>
            <a:ext cx="12191474" cy="6664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55" y="6635822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63755"/>
            <a:ext cx="9468506" cy="3601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6" y="5474691"/>
            <a:ext cx="12191474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40" y="1463749"/>
            <a:ext cx="7209790" cy="28210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3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8050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6462" y="381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5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6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4"/>
            <a:ext cx="1221280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2" y="5456239"/>
            <a:ext cx="10615657" cy="1401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" y="-1"/>
            <a:ext cx="12203196" cy="2441241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ED053CAE-95FA-80AA-B0E2-3082CA6A288C}"/>
              </a:ext>
            </a:extLst>
          </p:cNvPr>
          <p:cNvSpPr/>
          <p:nvPr userDrawn="1"/>
        </p:nvSpPr>
        <p:spPr>
          <a:xfrm>
            <a:off x="27681" y="1492818"/>
            <a:ext cx="9471600" cy="3543067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02E7-D37E-8791-2287-3C82D69498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9456A9-EE37-944E-3759-0959D6F6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95" y="4295819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5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642-B887-6B6F-EA14-96D97FBA8C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3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2" y="-1"/>
            <a:ext cx="8849955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6051" y="-1"/>
            <a:ext cx="5597539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089" y="278654"/>
            <a:ext cx="900641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922" y="6254670"/>
            <a:ext cx="3201614" cy="60333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53504A-B906-25A8-A202-96510C4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53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585" y="6373930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6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0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4" y="6393088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62EB95-566D-976F-E361-B40935B6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699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563EDA-E4EF-6896-5D35-F57C3EE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583AA-4C5C-A094-B23A-4E6F5724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F21556-522F-7E1F-8E01-2D22F6428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699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6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4BA2D-030A-E4F5-74A9-D802356F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4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06" y="1496095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6331" y="1496095"/>
            <a:ext cx="540000" cy="540000"/>
          </a:xfrm>
          <a:prstGeom prst="ellipse">
            <a:avLst/>
          </a:prstGeom>
          <a:solidFill>
            <a:srgbClr val="DD0076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94434" y="1493785"/>
            <a:ext cx="2159001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14300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44784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1242" y="4243379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21" indent="-285721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06AF29A-C8AC-C0FE-4C37-F223E20376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8348" y="4243379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2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CBFAE5C3-B6D7-2931-66FE-41A834F4F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15455" y="4243379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rgbClr val="429F65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85721" indent="-285721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D3F1BF-B287-818A-8432-A0526699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03B7C7B-E2E5-B385-6A7D-27E31C55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44784" y="4243379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21" indent="-285721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5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3" y="-1"/>
            <a:ext cx="8849955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6051" y="-1"/>
            <a:ext cx="5597539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090" y="278656"/>
            <a:ext cx="900641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923" y="6254670"/>
            <a:ext cx="3201614" cy="60333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53504A-B906-25A8-A202-96510C4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7" y="6382434"/>
            <a:ext cx="41153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624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515939" y="6410055"/>
            <a:ext cx="404874" cy="292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1" y="-1"/>
            <a:ext cx="8849954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13" y="603336"/>
            <a:ext cx="900641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850" y="3144690"/>
            <a:ext cx="675374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40" y="6480662"/>
            <a:ext cx="244019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089" y="278650"/>
            <a:ext cx="900642" cy="49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6BB5A-D1B9-F974-8D3B-1633CBBE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269"/>
          <a:stretch/>
        </p:blipFill>
        <p:spPr>
          <a:xfrm>
            <a:off x="1" y="6420972"/>
            <a:ext cx="422670" cy="25559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44FA19-DA41-F138-F903-9A4271B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7" y="6382434"/>
            <a:ext cx="411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399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6985" y="5949280"/>
            <a:ext cx="4386604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4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8CE3C0-3417-F722-0652-D7975AB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7" y="6382434"/>
            <a:ext cx="411533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BA7C7C2-A07D-1EE3-DDE7-5BF5BF62BCA1}"/>
              </a:ext>
            </a:extLst>
          </p:cNvPr>
          <p:cNvSpPr/>
          <p:nvPr userDrawn="1"/>
        </p:nvSpPr>
        <p:spPr>
          <a:xfrm>
            <a:off x="-209868" y="1"/>
            <a:ext cx="9114974" cy="6123742"/>
          </a:xfrm>
          <a:prstGeom prst="homePlate">
            <a:avLst/>
          </a:prstGeom>
          <a:solidFill>
            <a:schemeClr val="accent2"/>
          </a:solidFill>
          <a:ln w="1905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47EAD1-1CE3-F0B7-B465-8CEE70F0D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399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EA0E-5856-7952-CB62-7E25933B038C}"/>
              </a:ext>
            </a:extLst>
          </p:cNvPr>
          <p:cNvSpPr txBox="1"/>
          <p:nvPr userDrawn="1"/>
        </p:nvSpPr>
        <p:spPr>
          <a:xfrm>
            <a:off x="9845749" y="4572000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71991" tIns="71991" rIns="71991" bIns="71991" rtlCol="0" anchor="ctr">
            <a:no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4285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Vertic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F0BB7-F68A-64F0-9DFC-4922D38F3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755" y="2440522"/>
            <a:ext cx="2501545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 marL="0" indent="0">
              <a:buClr>
                <a:srgbClr val="26A5B8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747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1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09051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747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4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90403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747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71754" y="1268760"/>
            <a:ext cx="2505600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71754" y="2440522"/>
            <a:ext cx="2505600" cy="3600000"/>
          </a:xfrm>
          <a:prstGeom prst="rect">
            <a:avLst/>
          </a:prstGeom>
        </p:spPr>
        <p:txBody>
          <a:bodyPr lIns="108000" tIns="108000" rIns="108000" bIns="108000" anchor="t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39B3290-A5A2-E114-7557-2C103CFA18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04C3C-A48D-CF89-8E54-D0E176CD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D017542F-BEE8-38BA-4DC4-53FA7C7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orizontal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92888-ED8D-FDC2-169E-FA8052E7A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09F4B8E-E011-65A3-9BB8-65BD91B1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4D7DE8-622C-1192-FDFA-F604F5B181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755" y="1264335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26A5B8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3079A-EC88-65D9-8D82-20499F626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51760" y="1264335"/>
            <a:ext cx="9025891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26A5B8"/>
              </a:buClr>
              <a:defRPr/>
            </a:lvl1pPr>
            <a:lvl2pPr>
              <a:buClr>
                <a:srgbClr val="26A5B8"/>
              </a:buClr>
              <a:defRPr/>
            </a:lvl2pPr>
            <a:lvl3pPr>
              <a:buClr>
                <a:srgbClr val="26A5B8"/>
              </a:buClr>
              <a:defRPr/>
            </a:lvl3pPr>
            <a:lvl4pPr>
              <a:buClr>
                <a:srgbClr val="26A5B8"/>
              </a:buClr>
              <a:defRPr/>
            </a:lvl4pPr>
            <a:lvl5pPr marL="532747" indent="0">
              <a:buClr>
                <a:srgbClr val="26A5B8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52B84FA-F0C8-542A-8B6A-660DB5A5B6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1755" y="2419934"/>
            <a:ext cx="1708586" cy="1033200"/>
          </a:xfrm>
          <a:prstGeom prst="roundRect">
            <a:avLst>
              <a:gd name="adj" fmla="val 9465"/>
            </a:avLst>
          </a:prstGeom>
          <a:solidFill>
            <a:srgbClr val="DD0076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1DE9CD-75A1-8202-2AC3-801169CF4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51760" y="242069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DD0076"/>
              </a:buClr>
              <a:defRPr/>
            </a:lvl1pPr>
            <a:lvl2pPr>
              <a:buClr>
                <a:srgbClr val="DD0076"/>
              </a:buClr>
              <a:defRPr/>
            </a:lvl2pPr>
            <a:lvl3pPr>
              <a:buClr>
                <a:srgbClr val="DD0076"/>
              </a:buClr>
              <a:defRPr/>
            </a:lvl3pPr>
            <a:lvl4pPr>
              <a:buClr>
                <a:srgbClr val="DD0076"/>
              </a:buClr>
              <a:defRPr/>
            </a:lvl4pPr>
            <a:lvl5pPr marL="532747" indent="0">
              <a:buClr>
                <a:srgbClr val="DD0076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D5E0A26A-37B1-4356-72E5-FFE6E243E4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1752" y="3575533"/>
            <a:ext cx="1708587" cy="1033200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4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D2338F8-B1A4-DCE1-BBF3-7618E12EEB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51760" y="3575910"/>
            <a:ext cx="9025891" cy="1032069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F9B122"/>
              </a:buClr>
              <a:defRPr/>
            </a:lvl1pPr>
            <a:lvl2pPr>
              <a:buClr>
                <a:srgbClr val="F9B122"/>
              </a:buClr>
              <a:defRPr/>
            </a:lvl2pPr>
            <a:lvl3pPr>
              <a:buClr>
                <a:srgbClr val="F9B122"/>
              </a:buClr>
              <a:defRPr/>
            </a:lvl3pPr>
            <a:lvl4pPr>
              <a:buClr>
                <a:srgbClr val="F9B122"/>
              </a:buClr>
              <a:defRPr/>
            </a:lvl4pPr>
            <a:lvl5pPr marL="532747" indent="0">
              <a:buClr>
                <a:srgbClr val="F9B122"/>
              </a:buCl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0C9E57-A70E-B813-2B8B-14998C1ABC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1753" y="4731132"/>
            <a:ext cx="1708588" cy="1033200"/>
          </a:xfrm>
          <a:prstGeom prst="roundRect">
            <a:avLst>
              <a:gd name="adj" fmla="val 9465"/>
            </a:avLst>
          </a:prstGeom>
          <a:solidFill>
            <a:srgbClr val="429F65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F151AE8-8987-86D4-61B5-FF0EBE02E4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45952" y="4731132"/>
            <a:ext cx="9031698" cy="1033200"/>
          </a:xfrm>
          <a:prstGeom prst="rect">
            <a:avLst/>
          </a:prstGeom>
        </p:spPr>
        <p:txBody>
          <a:bodyPr lIns="108000" tIns="108000" rIns="108000" bIns="108000" anchor="ctr">
            <a:noAutofit/>
          </a:bodyPr>
          <a:lstStyle>
            <a:lvl1pPr>
              <a:buClr>
                <a:srgbClr val="429F65"/>
              </a:buClr>
              <a:defRPr/>
            </a:lvl1pPr>
            <a:lvl2pPr>
              <a:buClr>
                <a:srgbClr val="429F65"/>
              </a:buClr>
              <a:defRPr/>
            </a:lvl2pPr>
            <a:lvl3pPr>
              <a:buClr>
                <a:srgbClr val="429F65"/>
              </a:buClr>
              <a:defRPr/>
            </a:lvl3pPr>
            <a:lvl4pPr>
              <a:buClr>
                <a:srgbClr val="429F65"/>
              </a:buClr>
              <a:defRPr/>
            </a:lvl4pPr>
            <a:lvl5pPr>
              <a:buClr>
                <a:srgbClr val="429F6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248F893-C4A2-4284-F88E-651E7B7BBF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8BA39-B56C-A70C-09F5-D0DDDCF3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DF54790A-6290-1A8D-68A3-7A0CDC35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8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Featur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FD657A-B72E-EFFF-724D-CF2E19149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A3F35F-A59F-AAAE-B0C3-4888ECB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E460C-8217-5B78-3FC2-FB482BFDB6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752" y="1250691"/>
            <a:ext cx="5316899" cy="4403250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0BAE13-DADF-8294-E45B-1127B741A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2050" y="1247478"/>
            <a:ext cx="1577507" cy="2740198"/>
          </a:xfrm>
          <a:prstGeom prst="roundRect">
            <a:avLst>
              <a:gd name="adj" fmla="val 9465"/>
            </a:avLst>
          </a:prstGeom>
          <a:solidFill>
            <a:srgbClr val="F9B12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4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6A3213F-9DF9-68C7-71C3-D9BEC82823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95405" y="1247478"/>
            <a:ext cx="2737435" cy="2740198"/>
          </a:xfrm>
          <a:prstGeom prst="roundRect">
            <a:avLst>
              <a:gd name="adj" fmla="val 9465"/>
            </a:avLst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4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FB342F-7D5C-491C-DE82-9EDD7D34CC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2049" y="4349435"/>
            <a:ext cx="5300791" cy="1315937"/>
          </a:xfrm>
          <a:prstGeom prst="roundRect">
            <a:avLst>
              <a:gd name="adj" fmla="val 9465"/>
            </a:avLst>
          </a:prstGeom>
          <a:solidFill>
            <a:schemeClr val="accent2"/>
          </a:solidFill>
          <a:ln>
            <a:noFill/>
          </a:ln>
        </p:spPr>
        <p:txBody>
          <a:bodyPr lIns="108000" tIns="108000" rIns="108000" bIns="10800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3274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EA2D7F-089A-A8A7-E392-FB05DCCB6B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591" y="1589403"/>
            <a:ext cx="4639705" cy="3725829"/>
          </a:xfrm>
          <a:prstGeom prst="rect">
            <a:avLst/>
          </a:prstGeom>
          <a:solidFill>
            <a:srgbClr val="E9EEFA"/>
          </a:solidFill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txBody>
          <a:bodyPr lIns="180000" tIns="180000" rIns="180000" bIns="108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28F0458-BCC5-6231-0EE4-E7955AA20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E5CFBB6-893C-57E8-306E-C417CEE6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DF36B65C-CE30-6714-5079-C1FC179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515938" y="6410055"/>
            <a:ext cx="404874" cy="292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1" y="-1"/>
            <a:ext cx="8849954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13" y="603334"/>
            <a:ext cx="900641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849" y="3144688"/>
            <a:ext cx="675374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39" y="6480660"/>
            <a:ext cx="244019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089" y="278650"/>
            <a:ext cx="900642" cy="49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6BB5A-D1B9-F974-8D3B-1633CBBE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269"/>
          <a:stretch/>
        </p:blipFill>
        <p:spPr>
          <a:xfrm>
            <a:off x="0" y="6420972"/>
            <a:ext cx="422670" cy="25559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44FA19-DA41-F138-F903-9A4271B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6985" y="5949280"/>
            <a:ext cx="4386604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944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698FDF-B4B4-C658-CEA8-002B09EBE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C16985-AF56-A01A-1CEE-1567C22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4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2A211811-54A8-BB96-FB58-00744C334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02025" y="137911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1" name="Text Placeholder 129">
            <a:extLst>
              <a:ext uri="{FF2B5EF4-FFF2-40B4-BE49-F238E27FC236}">
                <a16:creationId xmlns:a16="http://schemas.microsoft.com/office/drawing/2014/main" id="{222B19D2-03EF-A256-159F-A0FE491526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0836" y="1379110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39" name="Text Placeholder 129">
            <a:extLst>
              <a:ext uri="{FF2B5EF4-FFF2-40B4-BE49-F238E27FC236}">
                <a16:creationId xmlns:a16="http://schemas.microsoft.com/office/drawing/2014/main" id="{F4B2E4DB-25BD-F8A1-60EF-96768BA128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02025" y="1748199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0" name="Text Placeholder 129">
            <a:extLst>
              <a:ext uri="{FF2B5EF4-FFF2-40B4-BE49-F238E27FC236}">
                <a16:creationId xmlns:a16="http://schemas.microsoft.com/office/drawing/2014/main" id="{2C97BB88-4965-2975-C13F-D2191A294F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836" y="1748199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2" name="Text Placeholder 129">
            <a:extLst>
              <a:ext uri="{FF2B5EF4-FFF2-40B4-BE49-F238E27FC236}">
                <a16:creationId xmlns:a16="http://schemas.microsoft.com/office/drawing/2014/main" id="{26C29075-EFFC-93F3-B636-B41F0048D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2025" y="2119793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3" name="Text Placeholder 129">
            <a:extLst>
              <a:ext uri="{FF2B5EF4-FFF2-40B4-BE49-F238E27FC236}">
                <a16:creationId xmlns:a16="http://schemas.microsoft.com/office/drawing/2014/main" id="{32DC5212-692B-CAB3-AAEA-D65908815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0836" y="2119793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5" name="Text Placeholder 129">
            <a:extLst>
              <a:ext uri="{FF2B5EF4-FFF2-40B4-BE49-F238E27FC236}">
                <a16:creationId xmlns:a16="http://schemas.microsoft.com/office/drawing/2014/main" id="{09776B20-C159-51A4-1760-64180B750B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2025" y="248738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6" name="Text Placeholder 129">
            <a:extLst>
              <a:ext uri="{FF2B5EF4-FFF2-40B4-BE49-F238E27FC236}">
                <a16:creationId xmlns:a16="http://schemas.microsoft.com/office/drawing/2014/main" id="{9591BDD8-D913-DA99-ED00-8AB7491D7C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90836" y="248738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48" name="Text Placeholder 129">
            <a:extLst>
              <a:ext uri="{FF2B5EF4-FFF2-40B4-BE49-F238E27FC236}">
                <a16:creationId xmlns:a16="http://schemas.microsoft.com/office/drawing/2014/main" id="{184E8305-AEF1-B478-DF49-2828FE8891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2025" y="28577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9" name="Text Placeholder 129">
            <a:extLst>
              <a:ext uri="{FF2B5EF4-FFF2-40B4-BE49-F238E27FC236}">
                <a16:creationId xmlns:a16="http://schemas.microsoft.com/office/drawing/2014/main" id="{AA75D2D1-801E-291F-34DB-BCEACCB52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90836" y="2857784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1" name="Text Placeholder 129">
            <a:extLst>
              <a:ext uri="{FF2B5EF4-FFF2-40B4-BE49-F238E27FC236}">
                <a16:creationId xmlns:a16="http://schemas.microsoft.com/office/drawing/2014/main" id="{B09B51C2-10DB-7773-0E64-C99B0CD9E9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02025" y="3226505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Text Placeholder 129">
            <a:extLst>
              <a:ext uri="{FF2B5EF4-FFF2-40B4-BE49-F238E27FC236}">
                <a16:creationId xmlns:a16="http://schemas.microsoft.com/office/drawing/2014/main" id="{863EF66E-C91D-47D6-BFEC-D9CE2AA660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90836" y="3226505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4" name="Text Placeholder 129">
            <a:extLst>
              <a:ext uri="{FF2B5EF4-FFF2-40B4-BE49-F238E27FC236}">
                <a16:creationId xmlns:a16="http://schemas.microsoft.com/office/drawing/2014/main" id="{CEB4A8C2-C851-5143-16D2-F054CB59D9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02025" y="3595984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Text Placeholder 129">
            <a:extLst>
              <a:ext uri="{FF2B5EF4-FFF2-40B4-BE49-F238E27FC236}">
                <a16:creationId xmlns:a16="http://schemas.microsoft.com/office/drawing/2014/main" id="{51B98B6A-9DE7-6A6E-C4E5-B073066D3D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90836" y="3595984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57" name="Text Placeholder 129">
            <a:extLst>
              <a:ext uri="{FF2B5EF4-FFF2-40B4-BE49-F238E27FC236}">
                <a16:creationId xmlns:a16="http://schemas.microsoft.com/office/drawing/2014/main" id="{4CD3364E-AC49-A7FD-546E-E04C03A3D0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2025" y="396607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Text Placeholder 129">
            <a:extLst>
              <a:ext uri="{FF2B5EF4-FFF2-40B4-BE49-F238E27FC236}">
                <a16:creationId xmlns:a16="http://schemas.microsoft.com/office/drawing/2014/main" id="{19BD1570-0A9D-3350-2D97-23FD86ECE7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90836" y="396607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0" name="Text Placeholder 129">
            <a:extLst>
              <a:ext uri="{FF2B5EF4-FFF2-40B4-BE49-F238E27FC236}">
                <a16:creationId xmlns:a16="http://schemas.microsoft.com/office/drawing/2014/main" id="{0FD5E9E4-3397-685E-A4E1-4C6C689AC5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02025" y="4334737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Text Placeholder 129">
            <a:extLst>
              <a:ext uri="{FF2B5EF4-FFF2-40B4-BE49-F238E27FC236}">
                <a16:creationId xmlns:a16="http://schemas.microsoft.com/office/drawing/2014/main" id="{728C1AE4-D313-0000-8DA1-519AA7AC85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0836" y="4334737"/>
            <a:ext cx="1886814" cy="306000"/>
          </a:xfrm>
          <a:prstGeom prst="roundRect">
            <a:avLst/>
          </a:prstGeom>
          <a:solidFill>
            <a:srgbClr val="DD0076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3" name="Text Placeholder 129">
            <a:extLst>
              <a:ext uri="{FF2B5EF4-FFF2-40B4-BE49-F238E27FC236}">
                <a16:creationId xmlns:a16="http://schemas.microsoft.com/office/drawing/2014/main" id="{F5EFFC5F-5829-4B4B-DF43-FF904044BF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02025" y="4704902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4" name="Text Placeholder 129">
            <a:extLst>
              <a:ext uri="{FF2B5EF4-FFF2-40B4-BE49-F238E27FC236}">
                <a16:creationId xmlns:a16="http://schemas.microsoft.com/office/drawing/2014/main" id="{B1136AD3-04FA-5346-2A4B-05A99B524A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90836" y="4704902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6" name="Text Placeholder 129">
            <a:extLst>
              <a:ext uri="{FF2B5EF4-FFF2-40B4-BE49-F238E27FC236}">
                <a16:creationId xmlns:a16="http://schemas.microsoft.com/office/drawing/2014/main" id="{4832DC9D-A05A-4F1C-E9D4-610DC35B49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602025" y="5073670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7" name="Text Placeholder 129">
            <a:extLst>
              <a:ext uri="{FF2B5EF4-FFF2-40B4-BE49-F238E27FC236}">
                <a16:creationId xmlns:a16="http://schemas.microsoft.com/office/drawing/2014/main" id="{59B3853C-B8BC-E9DE-3D5E-60D56E5C9E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90836" y="5073670"/>
            <a:ext cx="1886814" cy="306000"/>
          </a:xfrm>
          <a:prstGeom prst="roundRect">
            <a:avLst/>
          </a:prstGeom>
          <a:solidFill>
            <a:srgbClr val="F9B122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sp>
        <p:nvSpPr>
          <p:cNvPr id="169" name="Text Placeholder 129">
            <a:extLst>
              <a:ext uri="{FF2B5EF4-FFF2-40B4-BE49-F238E27FC236}">
                <a16:creationId xmlns:a16="http://schemas.microsoft.com/office/drawing/2014/main" id="{671D8056-1278-9827-2B83-415D7F9069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602025" y="5443151"/>
            <a:ext cx="8183001" cy="306000"/>
          </a:xfrm>
          <a:prstGeom prst="rect">
            <a:avLst/>
          </a:prstGeom>
          <a:solidFill>
            <a:srgbClr val="E9EEFA"/>
          </a:solidFill>
        </p:spPr>
        <p:txBody>
          <a:bodyPr anchor="ctr">
            <a:noAutofit/>
          </a:bodyPr>
          <a:lstStyle>
            <a:lvl1pPr marL="539946"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0" name="Text Placeholder 129">
            <a:extLst>
              <a:ext uri="{FF2B5EF4-FFF2-40B4-BE49-F238E27FC236}">
                <a16:creationId xmlns:a16="http://schemas.microsoft.com/office/drawing/2014/main" id="{A9D100C4-2DBD-8D25-63CE-2E3AC51927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90836" y="5443151"/>
            <a:ext cx="1886814" cy="306000"/>
          </a:xfrm>
          <a:prstGeom prst="roundRect">
            <a:avLst/>
          </a:prstGeom>
          <a:solidFill>
            <a:srgbClr val="26A5B8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00.00 – 00.00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10783-B215-1DB9-AD05-5D877E68DE09}"/>
              </a:ext>
            </a:extLst>
          </p:cNvPr>
          <p:cNvGrpSpPr/>
          <p:nvPr userDrawn="1"/>
        </p:nvGrpSpPr>
        <p:grpSpPr>
          <a:xfrm>
            <a:off x="531754" y="1379116"/>
            <a:ext cx="1070272" cy="4370041"/>
            <a:chOff x="581850" y="1152525"/>
            <a:chExt cx="1062137" cy="437004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A06AFD8-274F-2D69-CD7B-E88764F013F2}"/>
                </a:ext>
              </a:extLst>
            </p:cNvPr>
            <p:cNvSpPr/>
            <p:nvPr userDrawn="1"/>
          </p:nvSpPr>
          <p:spPr>
            <a:xfrm>
              <a:off x="1140460" y="1152525"/>
              <a:ext cx="503527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B3ACCB5-A8EA-BEE0-4484-C67EADE1D9C9}"/>
                </a:ext>
              </a:extLst>
            </p:cNvPr>
            <p:cNvSpPr/>
            <p:nvPr userDrawn="1"/>
          </p:nvSpPr>
          <p:spPr>
            <a:xfrm>
              <a:off x="1140460" y="152105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5E16306-BDA7-0385-77DD-8BEE125634FF}"/>
                </a:ext>
              </a:extLst>
            </p:cNvPr>
            <p:cNvSpPr/>
            <p:nvPr userDrawn="1"/>
          </p:nvSpPr>
          <p:spPr>
            <a:xfrm>
              <a:off x="1140460" y="1892300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1D7673C-460E-C43E-DE71-D7044EB58D87}"/>
                </a:ext>
              </a:extLst>
            </p:cNvPr>
            <p:cNvSpPr/>
            <p:nvPr userDrawn="1"/>
          </p:nvSpPr>
          <p:spPr>
            <a:xfrm>
              <a:off x="1140460" y="226082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A1B9BE6-3458-1E63-8D55-22D7ECEDE822}"/>
                </a:ext>
              </a:extLst>
            </p:cNvPr>
            <p:cNvSpPr/>
            <p:nvPr userDrawn="1"/>
          </p:nvSpPr>
          <p:spPr>
            <a:xfrm>
              <a:off x="1140460" y="2632949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05CB725-63AD-9B97-CF9A-74FB80D2C3CB}"/>
                </a:ext>
              </a:extLst>
            </p:cNvPr>
            <p:cNvSpPr/>
            <p:nvPr userDrawn="1"/>
          </p:nvSpPr>
          <p:spPr>
            <a:xfrm>
              <a:off x="1140460" y="3001478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6313355-F1FA-2539-C6DE-D19B9D6C3A25}"/>
                </a:ext>
              </a:extLst>
            </p:cNvPr>
            <p:cNvSpPr/>
            <p:nvPr userDrawn="1"/>
          </p:nvSpPr>
          <p:spPr>
            <a:xfrm>
              <a:off x="1140460" y="3372724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086900-2338-A722-6A7D-664D875FFD81}"/>
                </a:ext>
              </a:extLst>
            </p:cNvPr>
            <p:cNvSpPr/>
            <p:nvPr userDrawn="1"/>
          </p:nvSpPr>
          <p:spPr>
            <a:xfrm>
              <a:off x="1140460" y="3741253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F524D57-7539-0F2D-7BC4-D8059EDD3120}"/>
                </a:ext>
              </a:extLst>
            </p:cNvPr>
            <p:cNvSpPr/>
            <p:nvPr userDrawn="1"/>
          </p:nvSpPr>
          <p:spPr>
            <a:xfrm>
              <a:off x="1140460" y="4108152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B8426C9-A162-8C7C-A7C1-58544C6CEA20}"/>
                </a:ext>
              </a:extLst>
            </p:cNvPr>
            <p:cNvSpPr/>
            <p:nvPr userDrawn="1"/>
          </p:nvSpPr>
          <p:spPr>
            <a:xfrm>
              <a:off x="1140460" y="4476681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FC6F302-FC1E-BDB6-29EB-114324428B70}"/>
                </a:ext>
              </a:extLst>
            </p:cNvPr>
            <p:cNvSpPr/>
            <p:nvPr userDrawn="1"/>
          </p:nvSpPr>
          <p:spPr>
            <a:xfrm>
              <a:off x="1140460" y="4847927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E864E44-72D0-CEEE-8EF3-EF34E6D5F61F}"/>
                </a:ext>
              </a:extLst>
            </p:cNvPr>
            <p:cNvSpPr/>
            <p:nvPr userDrawn="1"/>
          </p:nvSpPr>
          <p:spPr>
            <a:xfrm>
              <a:off x="1140460" y="5216456"/>
              <a:ext cx="503526" cy="306000"/>
            </a:xfrm>
            <a:prstGeom prst="rect">
              <a:avLst/>
            </a:prstGeom>
            <a:solidFill>
              <a:srgbClr val="E9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DC2947AB-4B8A-D6C7-8F73-BAF95DD91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5216566"/>
              <a:ext cx="816711" cy="306000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0D0D5737-9E1A-293E-0D1C-B03066F7E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3739492"/>
              <a:ext cx="816711" cy="30600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A6031DC-8A5C-F339-63A1-0CB159A37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631199"/>
              <a:ext cx="816711" cy="30600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4B65C295-DCC6-BBC6-65A5-AFE386B1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4108152"/>
              <a:ext cx="816711" cy="30600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3B04C63D-185F-3716-7654-6AF5F84D7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478317"/>
              <a:ext cx="816711" cy="306000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6465DD1A-931F-D183-D283-FE5A05E41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4847085"/>
              <a:ext cx="816711" cy="306000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BC2FC04B-BC7F-0F78-BAD7-0174223E9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893208"/>
              <a:ext cx="816711" cy="30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A8146F-9271-C882-1BDA-C088DCD41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1850" y="2260795"/>
              <a:ext cx="816711" cy="306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1308638-67A0-A2A8-42DA-E55A75A4D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1850" y="1521614"/>
              <a:ext cx="816711" cy="30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E2AC42-F758-374B-3A01-E935C8276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1152525"/>
              <a:ext cx="816710" cy="306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70CF54-0684-C8EB-E26C-3261EE23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2999920"/>
              <a:ext cx="816711" cy="30600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5F2341E-EBC8-09A7-4467-FED5B35D0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1850" y="3369399"/>
              <a:ext cx="816711" cy="306000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8C86A5-74CF-7207-51B3-8D09B4D5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C03349A8-A939-AB0F-7487-90B5262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5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4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9" y="2014381"/>
            <a:ext cx="11146111" cy="3620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5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3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4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38" y="2014381"/>
            <a:ext cx="8244000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CD45574-F975-AC61-E77F-5A65CA7C79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5"/>
            <a:ext cx="82476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FEEFD653-89D2-C19E-2EE9-0C5FC1F95CC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82476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248DB4D-A037-330C-1470-70BFCC1F7B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2584E9-7FDF-85FB-DD75-2BE256B3685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F3C3C3-B7B5-22A4-3142-6BB80939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0EE199DC-2260-BE2B-12EC-42006E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254278-60EE-99B2-BE5B-ED10EBF0BF6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0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3" y="1223795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3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05260" y="1223795"/>
            <a:ext cx="527209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5260" y="1589678"/>
            <a:ext cx="527209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73D8583C-97B3-D911-5E46-EBAD35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hart Placeholder 22">
            <a:extLst>
              <a:ext uri="{FF2B5EF4-FFF2-40B4-BE49-F238E27FC236}">
                <a16:creationId xmlns:a16="http://schemas.microsoft.com/office/drawing/2014/main" id="{C30C7409-428D-48B6-BF0C-173DB2C479E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540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3" name="Chart Placeholder 22">
            <a:extLst>
              <a:ext uri="{FF2B5EF4-FFF2-40B4-BE49-F238E27FC236}">
                <a16:creationId xmlns:a16="http://schemas.microsoft.com/office/drawing/2014/main" id="{687E252D-B585-6AC7-795C-715690A97173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6405259" y="2014381"/>
            <a:ext cx="5272096" cy="401452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08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Chart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BF01E80-1C8B-6BC8-BDDD-43786AA2033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31753" y="2011323"/>
            <a:ext cx="3989866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4" name="Chart Placeholder 22">
            <a:extLst>
              <a:ext uri="{FF2B5EF4-FFF2-40B4-BE49-F238E27FC236}">
                <a16:creationId xmlns:a16="http://schemas.microsoft.com/office/drawing/2014/main" id="{BB10AF43-A381-C5D3-A55E-E2A781E43474}"/>
              </a:ext>
            </a:extLst>
          </p:cNvPr>
          <p:cNvSpPr>
            <a:spLocks noGrp="1"/>
          </p:cNvSpPr>
          <p:nvPr>
            <p:ph type="chart" sz="quarter" idx="47"/>
          </p:nvPr>
        </p:nvSpPr>
        <p:spPr>
          <a:xfrm>
            <a:off x="4791650" y="2011324"/>
            <a:ext cx="3985200" cy="401758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74FC1B-93F1-9FB1-EEBB-4BA8DB9B41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186162-8DC3-AD37-FE51-29F1907AAF5F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2">
            <a:extLst>
              <a:ext uri="{FF2B5EF4-FFF2-40B4-BE49-F238E27FC236}">
                <a16:creationId xmlns:a16="http://schemas.microsoft.com/office/drawing/2014/main" id="{2099665D-8B0A-E8A9-7B4F-2881742A96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5"/>
            <a:ext cx="3989865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3C23D576-9AD6-FB55-3C59-D6668A6645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54" y="1589678"/>
            <a:ext cx="3989865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946221DB-1424-FA55-37AE-2C38476B929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1649" y="1223795"/>
            <a:ext cx="3985200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BD07C5DC-5294-5CA4-85C4-4A4751A91EA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1649" y="1589678"/>
            <a:ext cx="3985200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430ED0-C97F-4205-8C00-E4B30582D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EC2A766B-3717-128A-0A89-6F2445E5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D27FDF-65AC-A5F0-7DE2-28EE4E7F3D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7732" y="1223793"/>
            <a:ext cx="2699918" cy="4805110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515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63787D8D-3FB6-C00C-6635-7BDFA9E47E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515" y="4129245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515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3" name="Text Placeholder 62">
            <a:extLst>
              <a:ext uri="{FF2B5EF4-FFF2-40B4-BE49-F238E27FC236}">
                <a16:creationId xmlns:a16="http://schemas.microsoft.com/office/drawing/2014/main" id="{5929042E-E1DA-0A9D-15D1-678438FA9F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1515" y="1975932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AC44EB-5C3A-24C6-6F51-E5853227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Chart Placeholder 29">
            <a:extLst>
              <a:ext uri="{FF2B5EF4-FFF2-40B4-BE49-F238E27FC236}">
                <a16:creationId xmlns:a16="http://schemas.microsoft.com/office/drawing/2014/main" id="{ADD43ABC-05C7-38C8-BEE5-AE945AF97840}"/>
              </a:ext>
            </a:extLst>
          </p:cNvPr>
          <p:cNvSpPr>
            <a:spLocks noGrp="1"/>
          </p:cNvSpPr>
          <p:nvPr>
            <p:ph type="chart" sz="quarter" idx="57"/>
          </p:nvPr>
        </p:nvSpPr>
        <p:spPr>
          <a:xfrm>
            <a:off x="6677058" y="4424099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E0B76293-125A-F866-346A-0A20BE293D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77212" y="4129245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7" name="Chart Placeholder 29">
            <a:extLst>
              <a:ext uri="{FF2B5EF4-FFF2-40B4-BE49-F238E27FC236}">
                <a16:creationId xmlns:a16="http://schemas.microsoft.com/office/drawing/2014/main" id="{BDDDA95A-4132-6421-9CCD-EED156FAD822}"/>
              </a:ext>
            </a:extLst>
          </p:cNvPr>
          <p:cNvSpPr>
            <a:spLocks noGrp="1"/>
          </p:cNvSpPr>
          <p:nvPr>
            <p:ph type="chart" sz="quarter" idx="59"/>
          </p:nvPr>
        </p:nvSpPr>
        <p:spPr>
          <a:xfrm>
            <a:off x="6677058" y="2270790"/>
            <a:ext cx="5004000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9FF085C2-07F7-D506-9F48-8FAFDCD725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77212" y="1975932"/>
            <a:ext cx="5003846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7733498E-B88F-9287-DBF9-A035264106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5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2C7ABF91-F367-B33A-F6D2-4F22DB1ED4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1516" y="1589678"/>
            <a:ext cx="11146113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D5103BF2-30DB-1DE0-D28F-D73A9B2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9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Multiple Charts w.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D50A2-53D4-FCEE-1AF3-E0BA21C34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36313"/>
            <a:ext cx="10544161" cy="640800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4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8" name="Chart Placeholder 29">
            <a:extLst>
              <a:ext uri="{FF2B5EF4-FFF2-40B4-BE49-F238E27FC236}">
                <a16:creationId xmlns:a16="http://schemas.microsoft.com/office/drawing/2014/main" id="{78AE8036-7CDC-7216-1A9D-B9E88FF21A9F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531754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59" name="Chart Placeholder 29">
            <a:extLst>
              <a:ext uri="{FF2B5EF4-FFF2-40B4-BE49-F238E27FC236}">
                <a16:creationId xmlns:a16="http://schemas.microsoft.com/office/drawing/2014/main" id="{5A1A165B-71B7-CB4D-F687-5C05D2A28F54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2480735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ED4C1F5-F87F-085A-6931-64E46D25FD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2F538-7CAE-951B-4073-78B3BE42B4F7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29">
            <a:extLst>
              <a:ext uri="{FF2B5EF4-FFF2-40B4-BE49-F238E27FC236}">
                <a16:creationId xmlns:a16="http://schemas.microsoft.com/office/drawing/2014/main" id="{CD9B772D-2BEF-E309-428D-5EE44C6C0B33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531754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0" name="Chart Placeholder 29">
            <a:extLst>
              <a:ext uri="{FF2B5EF4-FFF2-40B4-BE49-F238E27FC236}">
                <a16:creationId xmlns:a16="http://schemas.microsoft.com/office/drawing/2014/main" id="{AD62F065-5478-2193-63A3-43B88825AA15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2480735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AFF346-21B9-D908-88A4-D80CA68DC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hart Placeholder 29">
            <a:extLst>
              <a:ext uri="{FF2B5EF4-FFF2-40B4-BE49-F238E27FC236}">
                <a16:creationId xmlns:a16="http://schemas.microsoft.com/office/drawing/2014/main" id="{BCD40B43-57C8-C8AE-D5A2-6486BF8D13B8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755711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5" name="Chart Placeholder 29">
            <a:extLst>
              <a:ext uri="{FF2B5EF4-FFF2-40B4-BE49-F238E27FC236}">
                <a16:creationId xmlns:a16="http://schemas.microsoft.com/office/drawing/2014/main" id="{39544852-DB64-D63E-31D5-0348006BD1A0}"/>
              </a:ext>
            </a:extLst>
          </p:cNvPr>
          <p:cNvSpPr>
            <a:spLocks noGrp="1"/>
          </p:cNvSpPr>
          <p:nvPr>
            <p:ph type="chart" sz="quarter" idx="65"/>
          </p:nvPr>
        </p:nvSpPr>
        <p:spPr>
          <a:xfrm>
            <a:off x="6704692" y="4424099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6" name="Chart Placeholder 29">
            <a:extLst>
              <a:ext uri="{FF2B5EF4-FFF2-40B4-BE49-F238E27FC236}">
                <a16:creationId xmlns:a16="http://schemas.microsoft.com/office/drawing/2014/main" id="{A800884F-6CAD-4647-5976-EA1D58286298}"/>
              </a:ext>
            </a:extLst>
          </p:cNvPr>
          <p:cNvSpPr>
            <a:spLocks noGrp="1"/>
          </p:cNvSpPr>
          <p:nvPr>
            <p:ph type="chart" sz="quarter" idx="66"/>
          </p:nvPr>
        </p:nvSpPr>
        <p:spPr>
          <a:xfrm>
            <a:off x="4755711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7" name="Chart Placeholder 29">
            <a:extLst>
              <a:ext uri="{FF2B5EF4-FFF2-40B4-BE49-F238E27FC236}">
                <a16:creationId xmlns:a16="http://schemas.microsoft.com/office/drawing/2014/main" id="{903128ED-33D4-3575-5A77-5264CFB78C3D}"/>
              </a:ext>
            </a:extLst>
          </p:cNvPr>
          <p:cNvSpPr>
            <a:spLocks noGrp="1"/>
          </p:cNvSpPr>
          <p:nvPr>
            <p:ph type="chart" sz="quarter" idx="67"/>
          </p:nvPr>
        </p:nvSpPr>
        <p:spPr>
          <a:xfrm>
            <a:off x="6704692" y="2270790"/>
            <a:ext cx="2056455" cy="17502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28" name="Text Placeholder 62">
            <a:extLst>
              <a:ext uri="{FF2B5EF4-FFF2-40B4-BE49-F238E27FC236}">
                <a16:creationId xmlns:a16="http://schemas.microsoft.com/office/drawing/2014/main" id="{A080FEC9-23D8-9A4F-8A18-E21C38DBC51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5711" y="1975932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29" name="Text Placeholder 62">
            <a:extLst>
              <a:ext uri="{FF2B5EF4-FFF2-40B4-BE49-F238E27FC236}">
                <a16:creationId xmlns:a16="http://schemas.microsoft.com/office/drawing/2014/main" id="{B80BDFDF-8E71-7F2F-C000-BC80BF7E2C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55711" y="4129245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DFCECAA1-1B78-57C1-136B-C3423567F2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5" y="1223794"/>
            <a:ext cx="8229447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2" name="Text Placeholder 62">
            <a:extLst>
              <a:ext uri="{FF2B5EF4-FFF2-40B4-BE49-F238E27FC236}">
                <a16:creationId xmlns:a16="http://schemas.microsoft.com/office/drawing/2014/main" id="{BC51A223-2967-4A79-7006-DFD80736F9B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1516" y="1589678"/>
            <a:ext cx="8229607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33" name="Text Placeholder 62">
            <a:extLst>
              <a:ext uri="{FF2B5EF4-FFF2-40B4-BE49-F238E27FC236}">
                <a16:creationId xmlns:a16="http://schemas.microsoft.com/office/drawing/2014/main" id="{F4A25321-E7BB-7BE0-7D02-CF427937107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31516" y="1975932"/>
            <a:ext cx="4005435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4" name="Text Placeholder 62">
            <a:extLst>
              <a:ext uri="{FF2B5EF4-FFF2-40B4-BE49-F238E27FC236}">
                <a16:creationId xmlns:a16="http://schemas.microsoft.com/office/drawing/2014/main" id="{ACE6972B-3487-B3BE-DD88-A0B1F39D0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1515" y="4129245"/>
            <a:ext cx="4006800" cy="284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b="1" u="none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90E465CE-22D1-9CC3-452C-BD13E547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1A3AA-A156-5DB0-B582-778E0A75D61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978517" y="1223794"/>
            <a:ext cx="2699918" cy="4963423"/>
          </a:xfrm>
          <a:prstGeom prst="roundRect">
            <a:avLst>
              <a:gd name="adj" fmla="val 10277"/>
            </a:avLst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3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C9C5C-0982-6330-BAF3-77D0E27B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4539ACF-4C6B-BB33-6A48-904C2A12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4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E8C6217-955B-DA51-57A6-F422ADE62F85}"/>
              </a:ext>
            </a:extLst>
          </p:cNvPr>
          <p:cNvSpPr>
            <a:spLocks noGrp="1"/>
          </p:cNvSpPr>
          <p:nvPr>
            <p:ph type="tbl" sz="quarter" idx="47"/>
          </p:nvPr>
        </p:nvSpPr>
        <p:spPr>
          <a:xfrm>
            <a:off x="531753" y="2012645"/>
            <a:ext cx="11145897" cy="3621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A1211E6-3E83-FD37-79C5-74DD2EA4D8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595E-7996-A866-2C87-CA630B4A8295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88A30E-33F5-4E3D-3368-3B48E8378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04AA4925-C082-8C27-896A-17664DB9BE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1754" y="1223795"/>
            <a:ext cx="11145896" cy="298375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Title here</a:t>
            </a:r>
            <a:endParaRPr lang="en-US"/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602F152-5A4D-D94B-7710-A3D66A0545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539" y="1589678"/>
            <a:ext cx="11146112" cy="291600"/>
          </a:xfrm>
          <a:prstGeom prst="rect">
            <a:avLst/>
          </a:prstGeom>
        </p:spPr>
        <p:txBody>
          <a:bodyPr lIns="46800" tIns="0" rIns="46800" bIns="0" anchor="ctr" anchorCtr="0">
            <a:noAutofit/>
          </a:bodyPr>
          <a:lstStyle>
            <a:lvl1pPr>
              <a:defRPr sz="1400" b="0" i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subtitle here</a:t>
            </a:r>
            <a:endParaRPr lang="en-US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F12091D-679A-CC4B-FA65-0BC2BF7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6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D24678-4FB8-4FB3-A8BE-647CA1277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20"/>
            <a:ext cx="10536708" cy="64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A9FAC-CF99-7440-A03A-3340375E304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04000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484B3-F6D8-D249-907D-178632CD3C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071" y="314325"/>
            <a:ext cx="1260069" cy="69507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8F7ED4-029E-6955-A60E-48AD8D1E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4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DC5B19-57B0-DC0C-84CB-1ACBA28104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2794" y="1682124"/>
            <a:ext cx="5588000" cy="391757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2pPr algn="ctr">
              <a:defRPr b="1"/>
            </a:lvl2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32525E2-8F65-F087-5DA0-5C59874896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DF4083-7B1C-6EC9-302C-C9C3C824729C}"/>
              </a:ext>
            </a:extLst>
          </p:cNvPr>
          <p:cNvCxnSpPr/>
          <p:nvPr userDrawn="1"/>
        </p:nvCxnSpPr>
        <p:spPr>
          <a:xfrm>
            <a:off x="3405810" y="6472144"/>
            <a:ext cx="0" cy="197106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797E1-0739-1CBE-DED7-B8617F50C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4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2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2F7CE1-7136-FB48-848A-7FF864F496A5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99BCF-D2BE-7242-8798-F56BE0C7EAF6}"/>
              </a:ext>
            </a:extLst>
          </p:cNvPr>
          <p:cNvSpPr/>
          <p:nvPr userDrawn="1"/>
        </p:nvSpPr>
        <p:spPr>
          <a:xfrm>
            <a:off x="0" y="1627199"/>
            <a:ext cx="12193588" cy="3592800"/>
          </a:xfrm>
          <a:prstGeom prst="rect">
            <a:avLst/>
          </a:prstGeom>
          <a:solidFill>
            <a:srgbClr val="26A5B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BFEE3-3B75-B340-9ED2-AC4F47A5A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49" r="1"/>
          <a:stretch/>
        </p:blipFill>
        <p:spPr>
          <a:xfrm>
            <a:off x="-26896" y="4665739"/>
            <a:ext cx="2725801" cy="219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68E3-1AFD-C742-B6C6-B1DD0A8F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l="14812" t="1617" r="-1"/>
          <a:stretch/>
        </p:blipFill>
        <p:spPr>
          <a:xfrm>
            <a:off x="1" y="-1"/>
            <a:ext cx="2140103" cy="19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8F260-C2D8-2744-B8A7-87CF8B068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1569" y="314325"/>
            <a:ext cx="1259571" cy="69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6D7-1A8E-F74C-889C-F1090EA4A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09" r="1"/>
          <a:stretch/>
        </p:blipFill>
        <p:spPr>
          <a:xfrm>
            <a:off x="2" y="1627200"/>
            <a:ext cx="3762240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6B203-3C7F-C147-B955-CECA46795E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94" y="1630881"/>
            <a:ext cx="3776324" cy="3591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47CB-6BD3-204E-9BFD-77DABDC8B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0"/>
          </a:blip>
          <a:srcRect l="11739"/>
          <a:stretch/>
        </p:blipFill>
        <p:spPr>
          <a:xfrm>
            <a:off x="-7986" y="-1"/>
            <a:ext cx="2033869" cy="1675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5CBF8-881C-A746-AFC6-2626A1DAF4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" y="4920509"/>
            <a:ext cx="2555440" cy="19417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9295-8096-744B-4A44-9C91C6B4A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8339" y="1627194"/>
            <a:ext cx="5876925" cy="359092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“ Quote style Culpa </a:t>
            </a:r>
            <a:r>
              <a:rPr lang="en-GB" err="1"/>
              <a:t>volorum</a:t>
            </a:r>
            <a:r>
              <a:rPr lang="en-GB"/>
              <a:t> </a:t>
            </a:r>
            <a:r>
              <a:rPr lang="en-GB" err="1"/>
              <a:t>nat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am </a:t>
            </a:r>
            <a:r>
              <a:rPr lang="en-GB" err="1"/>
              <a:t>rero</a:t>
            </a:r>
            <a:r>
              <a:rPr lang="en-GB"/>
              <a:t> </a:t>
            </a:r>
            <a:r>
              <a:rPr lang="en-GB" err="1"/>
              <a:t>quae</a:t>
            </a:r>
            <a:r>
              <a:rPr lang="en-GB"/>
              <a:t> et </a:t>
            </a:r>
            <a:r>
              <a:rPr lang="en-GB" err="1"/>
              <a:t>quiat</a:t>
            </a:r>
            <a:r>
              <a:rPr lang="en-GB"/>
              <a:t>. Pa </a:t>
            </a:r>
            <a:r>
              <a:rPr lang="en-GB" err="1"/>
              <a:t>velle</a:t>
            </a:r>
            <a:r>
              <a:rPr lang="en-GB"/>
              <a:t>, nus </a:t>
            </a:r>
            <a:r>
              <a:rPr lang="en-GB" err="1"/>
              <a:t>milit</a:t>
            </a:r>
            <a:r>
              <a:rPr lang="en-GB"/>
              <a:t> </a:t>
            </a:r>
            <a:r>
              <a:rPr lang="en-GB" err="1"/>
              <a:t>Ucipsa</a:t>
            </a:r>
            <a:r>
              <a:rPr lang="en-GB"/>
              <a:t> </a:t>
            </a:r>
            <a:r>
              <a:rPr lang="en-GB" err="1"/>
              <a:t>eperia</a:t>
            </a:r>
            <a:r>
              <a:rPr lang="en-GB"/>
              <a:t> </a:t>
            </a:r>
            <a:r>
              <a:rPr lang="en-GB" err="1"/>
              <a:t>alique</a:t>
            </a:r>
            <a:r>
              <a:rPr lang="en-GB"/>
              <a:t> </a:t>
            </a:r>
            <a:r>
              <a:rPr lang="en-GB" err="1"/>
              <a:t>venihici</a:t>
            </a:r>
            <a:r>
              <a:rPr lang="en-GB"/>
              <a:t> </a:t>
            </a:r>
            <a:r>
              <a:rPr lang="en-GB" err="1"/>
              <a:t>volupet</a:t>
            </a:r>
            <a:r>
              <a:rPr lang="en-GB"/>
              <a:t> </a:t>
            </a:r>
            <a:r>
              <a:rPr lang="en-GB" err="1"/>
              <a:t>lautem</a:t>
            </a:r>
            <a:r>
              <a:rPr lang="en-GB"/>
              <a:t> </a:t>
            </a:r>
            <a:r>
              <a:rPr lang="en-GB" err="1"/>
              <a:t>vitibus</a:t>
            </a:r>
            <a:r>
              <a:rPr lang="en-GB"/>
              <a:t> del </a:t>
            </a:r>
            <a:r>
              <a:rPr lang="en-GB" err="1"/>
              <a:t>Conse</a:t>
            </a:r>
            <a:r>
              <a:rPr lang="en-GB"/>
              <a:t> </a:t>
            </a:r>
            <a:r>
              <a:rPr lang="en-GB" err="1"/>
              <a:t>offici</a:t>
            </a:r>
            <a:r>
              <a:rPr lang="en-GB"/>
              <a:t> </a:t>
            </a:r>
            <a:r>
              <a:rPr lang="en-GB" err="1"/>
              <a:t>toresed</a:t>
            </a:r>
            <a:r>
              <a:rPr lang="en-GB"/>
              <a:t> </a:t>
            </a:r>
            <a:r>
              <a:rPr lang="en-GB" err="1"/>
              <a:t>eos</a:t>
            </a:r>
            <a:r>
              <a:rPr lang="en-GB"/>
              <a:t> am </a:t>
            </a:r>
            <a:r>
              <a:rPr lang="en-GB" err="1"/>
              <a:t>fugia</a:t>
            </a:r>
            <a:r>
              <a:rPr lang="en-GB"/>
              <a:t> </a:t>
            </a:r>
            <a:r>
              <a:rPr lang="en-GB" err="1"/>
              <a:t>dinalk</a:t>
            </a:r>
            <a:r>
              <a:rPr lang="en-GB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8CE3C0-3417-F722-0652-D7975AB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BA7C7C2-A07D-1EE3-DDE7-5BF5BF62BCA1}"/>
              </a:ext>
            </a:extLst>
          </p:cNvPr>
          <p:cNvSpPr/>
          <p:nvPr userDrawn="1"/>
        </p:nvSpPr>
        <p:spPr>
          <a:xfrm>
            <a:off x="-209868" y="1"/>
            <a:ext cx="9114974" cy="6123742"/>
          </a:xfrm>
          <a:prstGeom prst="homePlate">
            <a:avLst/>
          </a:prstGeom>
          <a:solidFill>
            <a:schemeClr val="accent2"/>
          </a:solidFill>
          <a:ln w="1905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47EAD1-1CE3-F0B7-B465-8CEE70F0D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EA0E-5856-7952-CB62-7E25933B038C}"/>
              </a:ext>
            </a:extLst>
          </p:cNvPr>
          <p:cNvSpPr txBox="1"/>
          <p:nvPr userDrawn="1"/>
        </p:nvSpPr>
        <p:spPr>
          <a:xfrm>
            <a:off x="9845749" y="4572000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4442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415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134" y="6371964"/>
            <a:ext cx="731609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8602" y="6371964"/>
            <a:ext cx="1056805" cy="365125"/>
          </a:xfrm>
        </p:spPr>
        <p:txBody>
          <a:bodyPr/>
          <a:lstStyle/>
          <a:p>
            <a:fld id="{09BACE33-8A67-AC42-9A92-4846E2C223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4">
            <a:extLst>
              <a:ext uri="{FF2B5EF4-FFF2-40B4-BE49-F238E27FC236}">
                <a16:creationId xmlns:a16="http://schemas.microsoft.com/office/drawing/2014/main" id="{9853484A-94E4-5A42-AB4A-558A2812AE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9305" y="5925344"/>
            <a:ext cx="11594983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A5B8"/>
                </a:solidFill>
              </a:defRPr>
            </a:lvl1pPr>
            <a:lvl2pPr>
              <a:defRPr>
                <a:solidFill>
                  <a:srgbClr val="26A5B8"/>
                </a:solidFill>
              </a:defRPr>
            </a:lvl2pPr>
            <a:lvl3pPr>
              <a:defRPr>
                <a:solidFill>
                  <a:srgbClr val="26A5B8"/>
                </a:solidFill>
              </a:defRPr>
            </a:lvl3pPr>
            <a:lvl4pPr>
              <a:defRPr>
                <a:solidFill>
                  <a:srgbClr val="26A5B8"/>
                </a:solidFill>
              </a:defRPr>
            </a:lvl4pPr>
            <a:lvl5pPr>
              <a:defRPr>
                <a:solidFill>
                  <a:srgbClr val="26A5B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52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FB0CA-E126-F5F8-9FB9-A080AC1014F2}"/>
              </a:ext>
            </a:extLst>
          </p:cNvPr>
          <p:cNvSpPr/>
          <p:nvPr userDrawn="1"/>
        </p:nvSpPr>
        <p:spPr>
          <a:xfrm>
            <a:off x="2114" y="-27384"/>
            <a:ext cx="12191474" cy="6664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0321-304B-B849-9FB4-F042C564C989}"/>
              </a:ext>
            </a:extLst>
          </p:cNvPr>
          <p:cNvSpPr txBox="1"/>
          <p:nvPr userDrawn="1"/>
        </p:nvSpPr>
        <p:spPr>
          <a:xfrm>
            <a:off x="373054" y="663582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A49FD0-2A15-DC4A-A59C-8096D296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3753"/>
            <a:ext cx="9468506" cy="3601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6B06F3-5DD7-C312-65E2-DAAA5DE333AE}"/>
              </a:ext>
            </a:extLst>
          </p:cNvPr>
          <p:cNvSpPr/>
          <p:nvPr userDrawn="1"/>
        </p:nvSpPr>
        <p:spPr>
          <a:xfrm>
            <a:off x="2116" y="5474689"/>
            <a:ext cx="12191474" cy="13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52CD35D-6DA6-5644-B507-7BF0F8CB3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63749"/>
            <a:ext cx="7209790" cy="28210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6654A-A660-B4EB-5F98-6403DB1F723A}"/>
              </a:ext>
            </a:extLst>
          </p:cNvPr>
          <p:cNvSpPr txBox="1"/>
          <p:nvPr userDrawn="1"/>
        </p:nvSpPr>
        <p:spPr>
          <a:xfrm>
            <a:off x="11068050" y="1931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D2CD7-4ACA-06F0-8C75-31331BD2F2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5BE2E-2D8E-1507-5C16-8D8DE3F99CE1}"/>
              </a:ext>
            </a:extLst>
          </p:cNvPr>
          <p:cNvSpPr txBox="1"/>
          <p:nvPr userDrawn="1"/>
        </p:nvSpPr>
        <p:spPr>
          <a:xfrm>
            <a:off x="12426462" y="3818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40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5A205F-AD6A-13D7-E13B-2B185CF61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A0B826-8004-1C45-9405-0194AE77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0" y="4295957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A4C12-357D-1F45-92AC-28C8B385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7524"/>
            <a:ext cx="12212806" cy="66504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3D099E-3F8C-D249-B968-BC55EE79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9938"/>
          <a:stretch/>
        </p:blipFill>
        <p:spPr>
          <a:xfrm>
            <a:off x="1" y="5456239"/>
            <a:ext cx="10615657" cy="1401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EFD94-FD36-184A-AD31-DA9946C2F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-1"/>
            <a:ext cx="12203196" cy="2441241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ED053CAE-95FA-80AA-B0E2-3082CA6A288C}"/>
              </a:ext>
            </a:extLst>
          </p:cNvPr>
          <p:cNvSpPr/>
          <p:nvPr userDrawn="1"/>
        </p:nvSpPr>
        <p:spPr>
          <a:xfrm>
            <a:off x="27681" y="1492816"/>
            <a:ext cx="9471600" cy="3543067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4823920-80D2-A94D-4A53-D97FD4FF4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6400287"/>
            <a:ext cx="4375418" cy="4443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PUBLIC / CONTROLLED / RESTRICTED / CONFIDENTIAL (Amend as required)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D02E7-D37E-8791-2287-3C82D69498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4284336"/>
            <a:ext cx="6096794" cy="15700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9456A9-EE37-944E-3759-0959D6F6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94" y="4295819"/>
            <a:ext cx="3338385" cy="15531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642-B887-6B6F-EA14-96D97FBA8C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7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584" y="6373928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6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DFA583-BDD9-0D48-2F62-01374488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5956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813" y="6393086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EA820FA-D155-42F4-D063-16D1DDC2B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45" y="6382428"/>
            <a:ext cx="6660000" cy="386442"/>
          </a:xfrm>
          <a:prstGeom prst="rect">
            <a:avLst/>
          </a:prstGeom>
        </p:spPr>
        <p:txBody>
          <a:bodyPr lIns="72000" tIns="72000" rIns="72000" bIns="72000" anchor="ctr" anchorCtr="0">
            <a:noAutofit/>
          </a:bodyPr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/>
              <a:t>Source: Reference should go here.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5A849-379D-FA2B-C3F7-2184AE1F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62EB95-566D-976F-E361-B40935B6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tandard text page w/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C563EDA-E4EF-6896-5D35-F57C3EE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A99F-546D-2942-E4CF-A6BE1826B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C30B8-E0BB-C568-9E08-4E7CEDA7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5" y="6382432"/>
            <a:ext cx="2296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583AA-4C5C-A094-B23A-4E6F57242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F21556-522F-7E1F-8E01-2D22F6428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62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Tex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DEEC0-6C98-936F-6F9E-D674FA1B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6318"/>
            <a:ext cx="10536708" cy="640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4BA2D-030A-E4F5-74A9-D802356F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22942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F91CC45-282E-8256-DD0F-4F43446F75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06" y="1496095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C7CBD7B-1ACF-46A7-5E76-8CF1D1742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6331" y="1496095"/>
            <a:ext cx="540000" cy="540000"/>
          </a:xfrm>
          <a:prstGeom prst="ellipse">
            <a:avLst/>
          </a:prstGeom>
          <a:solidFill>
            <a:srgbClr val="DD0076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78B296D-C192-CB66-9BA2-78CDADF791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94434" y="1493785"/>
            <a:ext cx="2159001" cy="2170112"/>
          </a:xfrm>
          <a:prstGeom prst="roundRect">
            <a:avLst>
              <a:gd name="adj" fmla="val 10112"/>
            </a:avLst>
          </a:prstGeom>
          <a:solidFill>
            <a:srgbClr val="26A5B8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B7A2A2C-0EBF-7C66-076D-CA3C2423D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14300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Using an arrow, like this, tells the reader that the right-hand side logically follows the left-hand side​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390EB9D-9DF9-37ED-2990-C381DB627F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44783" y="1493785"/>
            <a:ext cx="2159001" cy="2170112"/>
          </a:xfrm>
          <a:prstGeom prst="roundRect">
            <a:avLst>
              <a:gd name="adj" fmla="val 10112"/>
            </a:avLst>
          </a:prstGeom>
          <a:noFill/>
          <a:ln w="28575">
            <a:solidFill>
              <a:srgbClr val="26A5B8"/>
            </a:solidFill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26A5B8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noProof="0"/>
              <a:t>Like so many slides are as simple as that: left-hand side leading right-hand side​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F071E88-0658-1331-261D-EF966081CE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1241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1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Clr>
                <a:schemeClr val="bg1"/>
              </a:buClr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06AF29A-C8AC-C0FE-4C37-F223E20376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8347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2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CBFAE5C3-B6D7-2931-66FE-41A834F4F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15454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rgbClr val="429F65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D3F1BF-B287-818A-8432-A0526699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6" y="6382432"/>
            <a:ext cx="7055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fld id="{09BACE33-8A67-AC42-9A92-4846E2C22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03B7C7B-E2E5-B385-6A7D-27E31C55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lIns="72000" tIns="72000" rIns="72000" bIns="7200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602CEB8-AF8B-F2F3-6DD3-3210BB63F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44783" y="4243377"/>
            <a:ext cx="2181225" cy="1557725"/>
          </a:xfrm>
          <a:prstGeom prst="wedgeRoundRectCallout">
            <a:avLst>
              <a:gd name="adj1" fmla="val -60845"/>
              <a:gd name="adj2" fmla="val -20515"/>
              <a:gd name="adj3" fmla="val 16667"/>
            </a:avLst>
          </a:prstGeom>
          <a:solidFill>
            <a:schemeClr val="accent3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1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61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1">
    <p:bg>
      <p:bgPr>
        <a:solidFill>
          <a:srgbClr val="E9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19E5D-F1F9-C248-A16E-E33492EE7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2"/>
          <a:stretch/>
        </p:blipFill>
        <p:spPr>
          <a:xfrm>
            <a:off x="2" y="-1"/>
            <a:ext cx="8849955" cy="6256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3EBA-4B54-304A-99CE-AA5D0B6D9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336" r="69325"/>
          <a:stretch/>
        </p:blipFill>
        <p:spPr>
          <a:xfrm>
            <a:off x="6596051" y="-1"/>
            <a:ext cx="5597539" cy="431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089" y="278654"/>
            <a:ext cx="900641" cy="49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B2A5-BB6F-A445-92A1-FB4ADBBA0B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922" y="6254670"/>
            <a:ext cx="3201614" cy="60333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053504A-B906-25A8-A202-96510C41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3563230-E27A-011D-8704-E9F3C2F15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352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2">
    <p:bg>
      <p:bgPr>
        <a:solidFill>
          <a:srgbClr val="26A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31B7E6-EB88-9F98-73C1-67F89BCFED22}"/>
              </a:ext>
            </a:extLst>
          </p:cNvPr>
          <p:cNvSpPr/>
          <p:nvPr userDrawn="1"/>
        </p:nvSpPr>
        <p:spPr>
          <a:xfrm>
            <a:off x="515938" y="6410055"/>
            <a:ext cx="404874" cy="292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EF11D-F740-604E-A19F-9DDFB3DC5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84"/>
          <a:stretch/>
        </p:blipFill>
        <p:spPr>
          <a:xfrm>
            <a:off x="1" y="-1"/>
            <a:ext cx="8849954" cy="6263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F1AA1-9958-3A4A-9916-989B0B046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13" y="603334"/>
            <a:ext cx="900641" cy="49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2FFC-1D88-354A-B33A-61A6066B3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940" b="59828"/>
          <a:stretch/>
        </p:blipFill>
        <p:spPr>
          <a:xfrm>
            <a:off x="5439849" y="3144688"/>
            <a:ext cx="6753741" cy="371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BF133-E78A-4D41-8C6D-42812083B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39" y="6480660"/>
            <a:ext cx="244019" cy="1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247B20-F469-654A-ADF7-1CB707AEAA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089" y="278650"/>
            <a:ext cx="900642" cy="496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6BB5A-D1B9-F974-8D3B-1633CBBE6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269"/>
          <a:stretch/>
        </p:blipFill>
        <p:spPr>
          <a:xfrm>
            <a:off x="0" y="6420972"/>
            <a:ext cx="422670" cy="25559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44FA19-DA41-F138-F903-9A4271B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6585AB51-1F7B-4CA4-22DC-08FE2E58C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089" y="1114808"/>
            <a:ext cx="6428480" cy="402942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710FC-BEFC-E603-7DCB-357B62A5CDFF}"/>
              </a:ext>
            </a:extLst>
          </p:cNvPr>
          <p:cNvSpPr/>
          <p:nvPr userDrawn="1"/>
        </p:nvSpPr>
        <p:spPr>
          <a:xfrm>
            <a:off x="7806985" y="5949280"/>
            <a:ext cx="4386604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50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 Section Header Slide Sty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8CE3C0-3417-F722-0652-D7975AB8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3136" y="6382432"/>
            <a:ext cx="4115335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DBA7C7C2-A07D-1EE3-DDE7-5BF5BF62BCA1}"/>
              </a:ext>
            </a:extLst>
          </p:cNvPr>
          <p:cNvSpPr/>
          <p:nvPr userDrawn="1"/>
        </p:nvSpPr>
        <p:spPr>
          <a:xfrm>
            <a:off x="-209868" y="1"/>
            <a:ext cx="9114974" cy="6123742"/>
          </a:xfrm>
          <a:prstGeom prst="homePlate">
            <a:avLst/>
          </a:prstGeom>
          <a:solidFill>
            <a:schemeClr val="accent2"/>
          </a:solidFill>
          <a:ln w="1905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47EAD1-1CE3-F0B7-B465-8CEE70F0D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63503"/>
            <a:ext cx="7209790" cy="28215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spcAft>
                <a:spcPts val="600"/>
              </a:spcAft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EA0E-5856-7952-CB62-7E25933B038C}"/>
              </a:ext>
            </a:extLst>
          </p:cNvPr>
          <p:cNvSpPr txBox="1"/>
          <p:nvPr userDrawn="1"/>
        </p:nvSpPr>
        <p:spPr>
          <a:xfrm>
            <a:off x="9845749" y="4572000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72000" tIns="72000" rIns="72000" bIns="72000" rtlCol="0" anchor="ctr">
            <a:no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0699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26.emf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194" y="6382431"/>
            <a:ext cx="2319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0" y="6382431"/>
            <a:ext cx="705600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2216" y="6561438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>
            <a:no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D5D1136-4320-6BC6-FCAA-96B54290A8C7}"/>
              </a:ext>
            </a:extLst>
          </p:cNvPr>
          <p:cNvSpPr/>
          <p:nvPr userDrawn="1"/>
        </p:nvSpPr>
        <p:spPr>
          <a:xfrm>
            <a:off x="-167902" y="6431545"/>
            <a:ext cx="515938" cy="266896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55" r:id="rId2"/>
    <p:sldLayoutId id="2147483837" r:id="rId3"/>
    <p:sldLayoutId id="2147483813" r:id="rId4"/>
    <p:sldLayoutId id="2147483835" r:id="rId5"/>
    <p:sldLayoutId id="2147483765" r:id="rId6"/>
    <p:sldLayoutId id="2147483767" r:id="rId7"/>
    <p:sldLayoutId id="2147483770" r:id="rId8"/>
    <p:sldLayoutId id="2147483771" r:id="rId9"/>
    <p:sldLayoutId id="2147483830" r:id="rId10"/>
    <p:sldLayoutId id="2147483774" r:id="rId11"/>
    <p:sldLayoutId id="2147483831" r:id="rId12"/>
    <p:sldLayoutId id="2147483826" r:id="rId13"/>
    <p:sldLayoutId id="2147483829" r:id="rId14"/>
    <p:sldLayoutId id="2147483838" r:id="rId15"/>
    <p:sldLayoutId id="2147483832" r:id="rId16"/>
    <p:sldLayoutId id="2147483836" r:id="rId17"/>
    <p:sldLayoutId id="2147483834" r:id="rId18"/>
    <p:sldLayoutId id="2147483827" r:id="rId19"/>
    <p:sldLayoutId id="2147483833" r:id="rId20"/>
    <p:sldLayoutId id="2147483792" r:id="rId21"/>
    <p:sldLayoutId id="214748379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5875" indent="-15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7863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45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6" userDrawn="1">
          <p15:clr>
            <a:srgbClr val="F26B43"/>
          </p15:clr>
        </p15:guide>
        <p15:guide id="3" orient="horz" pos="147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194" y="6382431"/>
            <a:ext cx="2319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0" y="6382431"/>
            <a:ext cx="705600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2216" y="6561438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>
            <a:no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D5D1136-4320-6BC6-FCAA-96B54290A8C7}"/>
              </a:ext>
            </a:extLst>
          </p:cNvPr>
          <p:cNvSpPr/>
          <p:nvPr userDrawn="1"/>
        </p:nvSpPr>
        <p:spPr>
          <a:xfrm>
            <a:off x="-167902" y="6431545"/>
            <a:ext cx="515938" cy="266896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3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5875" indent="-15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7863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45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6">
          <p15:clr>
            <a:srgbClr val="F26B43"/>
          </p15:clr>
        </p15:guide>
        <p15:guide id="3" orient="horz" pos="147">
          <p15:clr>
            <a:srgbClr val="F26B43"/>
          </p15:clr>
        </p15:guide>
        <p15:guide id="4" pos="32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68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5D75C-6D87-78B3-AC55-D1DFAF17A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15623"/>
          <a:stretch/>
        </p:blipFill>
        <p:spPr>
          <a:xfrm>
            <a:off x="1" y="6420972"/>
            <a:ext cx="417953" cy="256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1F067-9155-3005-7769-4BF83EFEE6F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80468" y="6480660"/>
            <a:ext cx="248290" cy="137418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3136" y="6382432"/>
            <a:ext cx="2319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0" y="6382431"/>
            <a:ext cx="705600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2216" y="6561438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>
            <a:no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2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5875" indent="-15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7863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45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6">
          <p15:clr>
            <a:srgbClr val="F26B43"/>
          </p15:clr>
        </p15:guide>
        <p15:guide id="3" orient="horz" pos="147">
          <p15:clr>
            <a:srgbClr val="F26B43"/>
          </p15:clr>
        </p15:guide>
        <p15:guide id="4" pos="32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6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195" y="6382433"/>
            <a:ext cx="2319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0" y="6382431"/>
            <a:ext cx="705600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2216" y="6561438"/>
            <a:ext cx="0" cy="0"/>
          </a:xfrm>
          <a:prstGeom prst="rect">
            <a:avLst/>
          </a:prstGeom>
        </p:spPr>
        <p:txBody>
          <a:bodyPr vert="horz" wrap="none" lIns="71991" tIns="71991" rIns="71991" bIns="71991" rtlCol="0">
            <a:noAutofit/>
          </a:bodyPr>
          <a:lstStyle/>
          <a:p>
            <a:pPr marL="285721" indent="-285721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D5D1136-4320-6BC6-FCAA-96B54290A8C7}"/>
              </a:ext>
            </a:extLst>
          </p:cNvPr>
          <p:cNvSpPr/>
          <p:nvPr userDrawn="1"/>
        </p:nvSpPr>
        <p:spPr>
          <a:xfrm>
            <a:off x="-167901" y="6431545"/>
            <a:ext cx="515938" cy="266896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5873" indent="-15873" algn="l" defTabSz="91430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372" indent="-285721" algn="l" defTabSz="91430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160" indent="-208779" algn="l" defTabSz="91430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7795" indent="-208779" algn="l" defTabSz="91430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357" indent="-208779" algn="l" defTabSz="91430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6">
          <p15:clr>
            <a:srgbClr val="F26B43"/>
          </p15:clr>
        </p15:guide>
        <p15:guide id="3" orient="horz" pos="147">
          <p15:clr>
            <a:srgbClr val="F26B43"/>
          </p15:clr>
        </p15:guide>
        <p15:guide id="4" pos="32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68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AECDD-4679-42EA-827E-BF2D2F2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79400"/>
            <a:ext cx="11145600" cy="806400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9D22BD9-5A44-1C0C-7146-A6476C12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194" y="6382431"/>
            <a:ext cx="2319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436D2-9741-6308-2EEC-8C8AD6E33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050" y="6382431"/>
            <a:ext cx="705600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00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600"/>
              </a:spcAft>
            </a:pPr>
            <a:fld id="{4BED1003-6EC0-014D-BDDA-904A1E92149C}" type="slidenum">
              <a:rPr lang="en-GB" smtClean="0"/>
              <a:pPr algn="r">
                <a:spcAft>
                  <a:spcPts val="600"/>
                </a:spcAft>
              </a:pPr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265BC-123A-50F5-1C6A-72FEB2CB0B26}"/>
              </a:ext>
            </a:extLst>
          </p:cNvPr>
          <p:cNvSpPr txBox="1"/>
          <p:nvPr userDrawn="1"/>
        </p:nvSpPr>
        <p:spPr>
          <a:xfrm>
            <a:off x="9082216" y="6561438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>
            <a:noAutofit/>
          </a:bodyPr>
          <a:lstStyle/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80835-8BDF-55F9-F558-423A4E55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403349"/>
            <a:ext cx="11145600" cy="43236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D5D1136-4320-6BC6-FCAA-96B54290A8C7}"/>
              </a:ext>
            </a:extLst>
          </p:cNvPr>
          <p:cNvSpPr/>
          <p:nvPr userDrawn="1"/>
        </p:nvSpPr>
        <p:spPr>
          <a:xfrm>
            <a:off x="-167902" y="6431545"/>
            <a:ext cx="515938" cy="266896"/>
          </a:xfrm>
          <a:prstGeom prst="homePlate">
            <a:avLst/>
          </a:prstGeom>
          <a:solidFill>
            <a:schemeClr val="accent2"/>
          </a:solidFill>
          <a:ln w="127000" cap="flat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spcAft>
                <a:spcPts val="600"/>
              </a:spcAft>
              <a:buClr>
                <a:schemeClr val="bg1"/>
              </a:buClr>
            </a:pPr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  <p:sldLayoutId id="2147484158" r:id="rId18"/>
    <p:sldLayoutId id="2147484159" r:id="rId19"/>
    <p:sldLayoutId id="2147484160" r:id="rId20"/>
    <p:sldLayoutId id="2147484161" r:id="rId21"/>
    <p:sldLayoutId id="2147484162" r:id="rId22"/>
    <p:sldLayoutId id="2147484163" r:id="rId23"/>
    <p:sldLayoutId id="2147484168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5875" indent="-15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7863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3450" indent="-208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56">
          <p15:clr>
            <a:srgbClr val="F26B43"/>
          </p15:clr>
        </p15:guide>
        <p15:guide id="3" orient="horz" pos="147">
          <p15:clr>
            <a:srgbClr val="F26B43"/>
          </p15:clr>
        </p15:guide>
        <p15:guide id="4" pos="32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24E7A-443C-86B8-C972-EA76D49F2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1463749"/>
            <a:ext cx="7334520" cy="2821062"/>
          </a:xfrm>
        </p:spPr>
        <p:txBody>
          <a:bodyPr/>
          <a:lstStyle/>
          <a:p>
            <a:r>
              <a:rPr lang="en-US" dirty="0"/>
              <a:t>AHSN / AAC Lipid Management </a:t>
            </a:r>
            <a:r>
              <a:rPr lang="en-US" dirty="0" err="1"/>
              <a:t>Programme</a:t>
            </a:r>
            <a:r>
              <a:rPr lang="en-US" dirty="0"/>
              <a:t> – governance structure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FD23A9-58FD-8EA0-4A25-CA5B579F0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CONTROLLED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C4FC34-C82A-4C07-8545-8E9AC807D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June to March 2023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22619-080A-991B-18CA-660A96258259}"/>
              </a:ext>
            </a:extLst>
          </p:cNvPr>
          <p:cNvSpPr txBox="1"/>
          <p:nvPr/>
        </p:nvSpPr>
        <p:spPr>
          <a:xfrm>
            <a:off x="6294120" y="64922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19BF6-F024-825E-52C0-26F402D2AD7F}"/>
              </a:ext>
            </a:extLst>
          </p:cNvPr>
          <p:cNvSpPr txBox="1"/>
          <p:nvPr/>
        </p:nvSpPr>
        <p:spPr>
          <a:xfrm>
            <a:off x="8963891" y="26046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F728B-3232-CFF5-4606-64C003808D38}"/>
              </a:ext>
            </a:extLst>
          </p:cNvPr>
          <p:cNvSpPr txBox="1"/>
          <p:nvPr/>
        </p:nvSpPr>
        <p:spPr>
          <a:xfrm>
            <a:off x="10346267" y="6333067"/>
            <a:ext cx="0" cy="0"/>
          </a:xfrm>
          <a:prstGeom prst="rect">
            <a:avLst/>
          </a:prstGeom>
        </p:spPr>
        <p:txBody>
          <a:bodyPr vert="horz" wrap="none" lIns="72000" tIns="72000" rIns="72000" bIns="72000" rtlCol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89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A544-9C86-69DB-715C-BA3146BC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new governance structure looks to approach the </a:t>
            </a:r>
            <a:r>
              <a:rPr lang="en-US" dirty="0" err="1">
                <a:solidFill>
                  <a:schemeClr val="tx2"/>
                </a:solidFill>
              </a:rPr>
              <a:t>programme</a:t>
            </a:r>
            <a:r>
              <a:rPr lang="en-US" dirty="0">
                <a:solidFill>
                  <a:schemeClr val="tx2"/>
                </a:solidFill>
              </a:rPr>
              <a:t> as a true tripartite, </a:t>
            </a:r>
            <a:r>
              <a:rPr lang="en-US" dirty="0" err="1">
                <a:solidFill>
                  <a:schemeClr val="tx2"/>
                </a:solidFill>
              </a:rPr>
              <a:t>minimising</a:t>
            </a:r>
            <a:r>
              <a:rPr lang="en-US" dirty="0">
                <a:solidFill>
                  <a:schemeClr val="tx2"/>
                </a:solidFill>
              </a:rPr>
              <a:t> the need for single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meetings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90191-5EAC-FF79-DABC-CBDF4949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ACE33-8A67-AC42-9A92-4846E2C223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D696E-4CA5-E556-3D7A-078F6F791276}"/>
              </a:ext>
            </a:extLst>
          </p:cNvPr>
          <p:cNvSpPr/>
          <p:nvPr/>
        </p:nvSpPr>
        <p:spPr>
          <a:xfrm>
            <a:off x="4633885" y="1796358"/>
            <a:ext cx="3589228" cy="501456"/>
          </a:xfrm>
          <a:prstGeom prst="rect">
            <a:avLst/>
          </a:prstGeom>
          <a:solidFill>
            <a:srgbClr val="DD0075"/>
          </a:solidFill>
          <a:ln w="12700" cap="flat" cmpd="sng" algn="ctr">
            <a:solidFill>
              <a:srgbClr val="DD0075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Joint Steering Committee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Monthly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7399B4D-BE7A-1151-56F3-68A8D608E0E0}"/>
              </a:ext>
            </a:extLst>
          </p:cNvPr>
          <p:cNvSpPr/>
          <p:nvPr/>
        </p:nvSpPr>
        <p:spPr>
          <a:xfrm>
            <a:off x="4284315" y="1141089"/>
            <a:ext cx="1677427" cy="446667"/>
          </a:xfrm>
          <a:prstGeom prst="rect">
            <a:avLst/>
          </a:prstGeom>
          <a:solidFill>
            <a:srgbClr val="26A5B8"/>
          </a:solidFill>
          <a:ln w="12700" cap="flat" cmpd="sng" algn="ctr">
            <a:solidFill>
              <a:srgbClr val="26A5B8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Senior Oversight Group (SOG)</a:t>
            </a:r>
          </a:p>
          <a:p>
            <a:pPr algn="ctr" defTabSz="292348">
              <a:spcBef>
                <a:spcPct val="0"/>
              </a:spcBef>
              <a:defRPr/>
            </a:pPr>
            <a:r>
              <a:rPr lang="en-US" sz="1000" b="1" i="1" kern="0" dirty="0">
                <a:solidFill>
                  <a:srgbClr val="FFFFFF"/>
                </a:solidFill>
                <a:cs typeface="Calibri" panose="020F0502020204030204" pitchFamily="34" charset="0"/>
              </a:rPr>
              <a:t>Monthly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25E5F0B-841E-7A32-89C3-F0FD9943288F}"/>
              </a:ext>
            </a:extLst>
          </p:cNvPr>
          <p:cNvSpPr txBox="1">
            <a:spLocks/>
          </p:cNvSpPr>
          <p:nvPr/>
        </p:nvSpPr>
        <p:spPr>
          <a:xfrm>
            <a:off x="1902342" y="4074628"/>
            <a:ext cx="2663282" cy="190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5039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rgbClr val="26A5B8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Design Function (Task &amp; Finish Groups):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E303C60-9F67-9B07-85F5-D4FEE7A2442E}"/>
              </a:ext>
            </a:extLst>
          </p:cNvPr>
          <p:cNvSpPr txBox="1">
            <a:spLocks/>
          </p:cNvSpPr>
          <p:nvPr/>
        </p:nvSpPr>
        <p:spPr>
          <a:xfrm>
            <a:off x="8561196" y="4074628"/>
            <a:ext cx="1793463" cy="1793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5039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rgbClr val="26A5B8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Delivery Oversight:</a:t>
            </a:r>
          </a:p>
        </p:txBody>
      </p:sp>
      <p:sp>
        <p:nvSpPr>
          <p:cNvPr id="114" name="Freeform 41">
            <a:extLst>
              <a:ext uri="{FF2B5EF4-FFF2-40B4-BE49-F238E27FC236}">
                <a16:creationId xmlns:a16="http://schemas.microsoft.com/office/drawing/2014/main" id="{0419FA9F-D5AE-3608-0BC7-BD13B22A16B5}"/>
              </a:ext>
            </a:extLst>
          </p:cNvPr>
          <p:cNvSpPr>
            <a:spLocks/>
          </p:cNvSpPr>
          <p:nvPr/>
        </p:nvSpPr>
        <p:spPr>
          <a:xfrm>
            <a:off x="9412295" y="4285182"/>
            <a:ext cx="2502469" cy="665330"/>
          </a:xfrm>
          <a:prstGeom prst="rect">
            <a:avLst/>
          </a:prstGeom>
          <a:solidFill>
            <a:srgbClr val="EE7203"/>
          </a:solidFill>
          <a:ln w="12700" cap="flat" cmpd="sng" algn="ctr">
            <a:solidFill>
              <a:srgbClr val="EE7203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Lipid Management Clinical Panel</a:t>
            </a:r>
          </a:p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i="1" kern="0" dirty="0">
                <a:solidFill>
                  <a:srgbClr val="FFFFFF"/>
                </a:solidFill>
                <a:cs typeface="Calibri" panose="020F0502020204030204" pitchFamily="34" charset="0"/>
              </a:rPr>
              <a:t>Monthly</a:t>
            </a:r>
          </a:p>
        </p:txBody>
      </p:sp>
      <p:sp>
        <p:nvSpPr>
          <p:cNvPr id="115" name="Freeform 41">
            <a:extLst>
              <a:ext uri="{FF2B5EF4-FFF2-40B4-BE49-F238E27FC236}">
                <a16:creationId xmlns:a16="http://schemas.microsoft.com/office/drawing/2014/main" id="{96B2733D-37F3-2078-4D81-05968778A946}"/>
              </a:ext>
            </a:extLst>
          </p:cNvPr>
          <p:cNvSpPr>
            <a:spLocks/>
          </p:cNvSpPr>
          <p:nvPr/>
        </p:nvSpPr>
        <p:spPr>
          <a:xfrm>
            <a:off x="6607677" y="4287480"/>
            <a:ext cx="2610177" cy="665330"/>
          </a:xfrm>
          <a:prstGeom prst="rect">
            <a:avLst/>
          </a:prstGeom>
          <a:solidFill>
            <a:srgbClr val="EE7203"/>
          </a:solidFill>
          <a:ln w="12700" cap="sq" cmpd="sng" algn="ctr">
            <a:solidFill>
              <a:srgbClr val="EE7203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Lipid Management Delivery Oversight Group</a:t>
            </a:r>
          </a:p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i="1" kern="0" dirty="0">
                <a:solidFill>
                  <a:srgbClr val="FFFFFF"/>
                </a:solidFill>
                <a:cs typeface="Calibri" panose="020F0502020204030204" pitchFamily="34" charset="0"/>
              </a:rPr>
              <a:t>Fortnightly </a:t>
            </a:r>
          </a:p>
        </p:txBody>
      </p:sp>
      <p:sp>
        <p:nvSpPr>
          <p:cNvPr id="116" name="Freeform 41">
            <a:extLst>
              <a:ext uri="{FF2B5EF4-FFF2-40B4-BE49-F238E27FC236}">
                <a16:creationId xmlns:a16="http://schemas.microsoft.com/office/drawing/2014/main" id="{A7380AEB-6EB7-AD56-38BC-134E8F2C5DBE}"/>
              </a:ext>
            </a:extLst>
          </p:cNvPr>
          <p:cNvSpPr/>
          <p:nvPr/>
        </p:nvSpPr>
        <p:spPr>
          <a:xfrm>
            <a:off x="320903" y="1795009"/>
            <a:ext cx="2959327" cy="504153"/>
          </a:xfrm>
          <a:prstGeom prst="rect">
            <a:avLst/>
          </a:prstGeom>
          <a:solidFill>
            <a:srgbClr val="DD0075"/>
          </a:solidFill>
          <a:ln w="12700" cap="flat" cmpd="sng" algn="ctr">
            <a:solidFill>
              <a:srgbClr val="DD0075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Lipid Management Clinical Leadership Group</a:t>
            </a:r>
          </a:p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i="1" kern="0" dirty="0">
                <a:solidFill>
                  <a:srgbClr val="FFFFFF"/>
                </a:solidFill>
                <a:cs typeface="Calibri" panose="020F0502020204030204" pitchFamily="34" charset="0"/>
              </a:rPr>
              <a:t>Weekly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CE3B1BB-2014-052C-F7D0-06762F387686}"/>
              </a:ext>
            </a:extLst>
          </p:cNvPr>
          <p:cNvSpPr txBox="1"/>
          <p:nvPr/>
        </p:nvSpPr>
        <p:spPr>
          <a:xfrm>
            <a:off x="417358" y="1460699"/>
            <a:ext cx="22860" cy="228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54000" marR="0" lvl="0" indent="-54000" defTabSz="5039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rgbClr val="26A5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87A239A-C4D4-60B7-9343-2DF3E1ECC3F4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6428499" y="2297813"/>
            <a:ext cx="0" cy="72161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06A9B24-693B-6606-53AF-7F8C6080131C}"/>
              </a:ext>
            </a:extLst>
          </p:cNvPr>
          <p:cNvCxnSpPr>
            <a:cxnSpLocks/>
          </p:cNvCxnSpPr>
          <p:nvPr/>
        </p:nvCxnSpPr>
        <p:spPr>
          <a:xfrm flipV="1">
            <a:off x="1398903" y="2299162"/>
            <a:ext cx="0" cy="199247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8A32D98-4306-5E32-1810-ACEC65F4FDAF}"/>
              </a:ext>
            </a:extLst>
          </p:cNvPr>
          <p:cNvCxnSpPr>
            <a:cxnSpLocks/>
          </p:cNvCxnSpPr>
          <p:nvPr/>
        </p:nvCxnSpPr>
        <p:spPr>
          <a:xfrm flipV="1">
            <a:off x="4261303" y="3631217"/>
            <a:ext cx="0" cy="6859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1" name="Freeform 41">
            <a:extLst>
              <a:ext uri="{FF2B5EF4-FFF2-40B4-BE49-F238E27FC236}">
                <a16:creationId xmlns:a16="http://schemas.microsoft.com/office/drawing/2014/main" id="{FAEB18D8-4A20-AFC3-174E-E53C03C2139E}"/>
              </a:ext>
            </a:extLst>
          </p:cNvPr>
          <p:cNvSpPr/>
          <p:nvPr/>
        </p:nvSpPr>
        <p:spPr>
          <a:xfrm>
            <a:off x="6773152" y="5751190"/>
            <a:ext cx="1618411" cy="378966"/>
          </a:xfrm>
          <a:prstGeom prst="rect">
            <a:avLst/>
          </a:prstGeom>
          <a:noFill/>
          <a:ln w="12700" cap="flat" cmpd="sng" algn="ctr">
            <a:solidFill>
              <a:srgbClr val="EE7203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>
                <a:solidFill>
                  <a:prstClr val="black"/>
                </a:solidFill>
                <a:cs typeface="Calibri" panose="020F0502020204030204" pitchFamily="34" charset="0"/>
              </a:rPr>
              <a:t>AHSN P</a:t>
            </a:r>
            <a:r>
              <a:rPr lang="en-US" sz="1000" b="1" kern="0" err="1">
                <a:solidFill>
                  <a:prstClr val="black"/>
                </a:solidFill>
                <a:cs typeface="Calibri" panose="020F0502020204030204" pitchFamily="34" charset="0"/>
              </a:rPr>
              <a:t>rogramme</a:t>
            </a:r>
            <a:r>
              <a:rPr lang="en-US" sz="1000" b="1" ker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1000" b="1" kern="0" err="1">
                <a:solidFill>
                  <a:prstClr val="black"/>
                </a:solidFill>
                <a:cs typeface="Calibri" panose="020F0502020204030204" pitchFamily="34" charset="0"/>
              </a:rPr>
              <a:t>anagers</a:t>
            </a:r>
            <a:endParaRPr lang="en-US" sz="1000" b="1" ker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2" name="Freeform 41">
            <a:extLst>
              <a:ext uri="{FF2B5EF4-FFF2-40B4-BE49-F238E27FC236}">
                <a16:creationId xmlns:a16="http://schemas.microsoft.com/office/drawing/2014/main" id="{DF0CC998-6117-A26E-AF42-BCBD765590A0}"/>
              </a:ext>
            </a:extLst>
          </p:cNvPr>
          <p:cNvSpPr/>
          <p:nvPr/>
        </p:nvSpPr>
        <p:spPr>
          <a:xfrm>
            <a:off x="10194525" y="5751190"/>
            <a:ext cx="1617666" cy="378966"/>
          </a:xfrm>
          <a:prstGeom prst="rect">
            <a:avLst/>
          </a:prstGeom>
          <a:noFill/>
          <a:ln w="12700" cap="flat" cmpd="sng" algn="ctr">
            <a:solidFill>
              <a:srgbClr val="EE7203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>
                <a:solidFill>
                  <a:prstClr val="black"/>
                </a:solidFill>
                <a:cs typeface="Calibri" panose="020F0502020204030204" pitchFamily="34" charset="0"/>
              </a:rPr>
              <a:t>COAMS / SAMs</a:t>
            </a:r>
          </a:p>
        </p:txBody>
      </p:sp>
      <p:sp>
        <p:nvSpPr>
          <p:cNvPr id="123" name="Freeform 41">
            <a:extLst>
              <a:ext uri="{FF2B5EF4-FFF2-40B4-BE49-F238E27FC236}">
                <a16:creationId xmlns:a16="http://schemas.microsoft.com/office/drawing/2014/main" id="{8DBE6585-6AC8-AAFE-9AB7-E304884FE3AA}"/>
              </a:ext>
            </a:extLst>
          </p:cNvPr>
          <p:cNvSpPr/>
          <p:nvPr/>
        </p:nvSpPr>
        <p:spPr>
          <a:xfrm>
            <a:off x="8484242" y="5751190"/>
            <a:ext cx="1617666" cy="378966"/>
          </a:xfrm>
          <a:prstGeom prst="rect">
            <a:avLst/>
          </a:prstGeom>
          <a:noFill/>
          <a:ln w="12700" cap="flat" cmpd="sng" algn="ctr">
            <a:solidFill>
              <a:srgbClr val="EE7203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>
                <a:solidFill>
                  <a:prstClr val="black"/>
                </a:solidFill>
                <a:cs typeface="Calibri" panose="020F0502020204030204" pitchFamily="34" charset="0"/>
              </a:rPr>
              <a:t>Regions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94C8E10-0C33-D3CF-58F7-57E6568A8350}"/>
              </a:ext>
            </a:extLst>
          </p:cNvPr>
          <p:cNvSpPr/>
          <p:nvPr/>
        </p:nvSpPr>
        <p:spPr>
          <a:xfrm>
            <a:off x="6594977" y="5677081"/>
            <a:ext cx="5340098" cy="531940"/>
          </a:xfrm>
          <a:prstGeom prst="rect">
            <a:avLst/>
          </a:prstGeom>
          <a:noFill/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BC619F-D6C0-11D0-2785-AFC3613BDD0F}"/>
              </a:ext>
            </a:extLst>
          </p:cNvPr>
          <p:cNvCxnSpPr>
            <a:cxnSpLocks/>
          </p:cNvCxnSpPr>
          <p:nvPr/>
        </p:nvCxnSpPr>
        <p:spPr>
          <a:xfrm flipV="1">
            <a:off x="8303093" y="4952810"/>
            <a:ext cx="1" cy="72427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BBBD90E-D72E-AD83-79FF-B94037BC7104}"/>
              </a:ext>
            </a:extLst>
          </p:cNvPr>
          <p:cNvCxnSpPr>
            <a:cxnSpLocks/>
          </p:cNvCxnSpPr>
          <p:nvPr/>
        </p:nvCxnSpPr>
        <p:spPr>
          <a:xfrm flipV="1">
            <a:off x="6899390" y="3616264"/>
            <a:ext cx="0" cy="6753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D301B58-325B-2364-70E0-0867BC2CEC1C}"/>
              </a:ext>
            </a:extLst>
          </p:cNvPr>
          <p:cNvCxnSpPr>
            <a:cxnSpLocks/>
          </p:cNvCxnSpPr>
          <p:nvPr/>
        </p:nvCxnSpPr>
        <p:spPr>
          <a:xfrm>
            <a:off x="11355976" y="4928810"/>
            <a:ext cx="0" cy="74827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DAB84A6-7D22-0CE9-AA60-9A64697C1A26}"/>
              </a:ext>
            </a:extLst>
          </p:cNvPr>
          <p:cNvCxnSpPr>
            <a:cxnSpLocks/>
            <a:stCxn id="116" idx="3"/>
          </p:cNvCxnSpPr>
          <p:nvPr/>
        </p:nvCxnSpPr>
        <p:spPr>
          <a:xfrm flipV="1">
            <a:off x="3280230" y="2047085"/>
            <a:ext cx="1332970" cy="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70F36F1F-7314-5C2C-1351-F286F8A066BE}"/>
              </a:ext>
            </a:extLst>
          </p:cNvPr>
          <p:cNvSpPr txBox="1">
            <a:spLocks/>
          </p:cNvSpPr>
          <p:nvPr/>
        </p:nvSpPr>
        <p:spPr>
          <a:xfrm>
            <a:off x="8365860" y="5476769"/>
            <a:ext cx="1046436" cy="2114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5039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rgbClr val="26A5B8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Delivery Teams:</a:t>
            </a:r>
          </a:p>
        </p:txBody>
      </p:sp>
      <p:cxnSp>
        <p:nvCxnSpPr>
          <p:cNvPr id="130" name="Elbow Connector 93">
            <a:extLst>
              <a:ext uri="{FF2B5EF4-FFF2-40B4-BE49-F238E27FC236}">
                <a16:creationId xmlns:a16="http://schemas.microsoft.com/office/drawing/2014/main" id="{A43C7CBB-F9EB-50F6-3BAB-77904461A574}"/>
              </a:ext>
            </a:extLst>
          </p:cNvPr>
          <p:cNvCxnSpPr>
            <a:cxnSpLocks/>
            <a:stCxn id="110" idx="0"/>
            <a:endCxn id="111" idx="3"/>
          </p:cNvCxnSpPr>
          <p:nvPr/>
        </p:nvCxnSpPr>
        <p:spPr>
          <a:xfrm rot="16200000" flipV="1">
            <a:off x="5979153" y="1347012"/>
            <a:ext cx="431936" cy="466757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C3F8A0A-891D-2175-B573-52EC7825D94D}"/>
              </a:ext>
            </a:extLst>
          </p:cNvPr>
          <p:cNvCxnSpPr>
            <a:cxnSpLocks/>
          </p:cNvCxnSpPr>
          <p:nvPr/>
        </p:nvCxnSpPr>
        <p:spPr>
          <a:xfrm flipV="1">
            <a:off x="11286285" y="4928810"/>
            <a:ext cx="0" cy="74827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4FBEEFD-E03A-967A-840F-3A59B50ECD5A}"/>
              </a:ext>
            </a:extLst>
          </p:cNvPr>
          <p:cNvCxnSpPr>
            <a:cxnSpLocks/>
            <a:stCxn id="149" idx="3"/>
            <a:endCxn id="148" idx="1"/>
          </p:cNvCxnSpPr>
          <p:nvPr/>
        </p:nvCxnSpPr>
        <p:spPr>
          <a:xfrm>
            <a:off x="7339051" y="3291827"/>
            <a:ext cx="608018" cy="0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  <a:miter lim="800000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3B947E8-6EB6-D33C-B2D2-890D2DD99762}"/>
              </a:ext>
            </a:extLst>
          </p:cNvPr>
          <p:cNvCxnSpPr>
            <a:cxnSpLocks/>
          </p:cNvCxnSpPr>
          <p:nvPr/>
        </p:nvCxnSpPr>
        <p:spPr>
          <a:xfrm>
            <a:off x="1325689" y="2297813"/>
            <a:ext cx="0" cy="199382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BB6BFB2E-DB86-5179-27CB-C0F196BADC28}"/>
              </a:ext>
            </a:extLst>
          </p:cNvPr>
          <p:cNvSpPr txBox="1"/>
          <p:nvPr/>
        </p:nvSpPr>
        <p:spPr>
          <a:xfrm>
            <a:off x="1364316" y="221251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97973" marR="0" lvl="0" indent="-97973" defTabSz="914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2"/>
              </a:spcAft>
              <a:buClr>
                <a:srgbClr val="26A5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8ECA658-9BA0-596B-396B-BBF002F80DBF}"/>
              </a:ext>
            </a:extLst>
          </p:cNvPr>
          <p:cNvGrpSpPr/>
          <p:nvPr/>
        </p:nvGrpSpPr>
        <p:grpSpPr>
          <a:xfrm>
            <a:off x="9664402" y="1192895"/>
            <a:ext cx="2348187" cy="982978"/>
            <a:chOff x="7761601" y="3249289"/>
            <a:chExt cx="1738030" cy="146487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302C771-AADA-1C51-A824-22BF2EB13525}"/>
                </a:ext>
              </a:extLst>
            </p:cNvPr>
            <p:cNvSpPr/>
            <p:nvPr/>
          </p:nvSpPr>
          <p:spPr>
            <a:xfrm>
              <a:off x="7761601" y="3548544"/>
              <a:ext cx="1738030" cy="267854"/>
            </a:xfrm>
            <a:prstGeom prst="rect">
              <a:avLst/>
            </a:prstGeom>
            <a:solidFill>
              <a:srgbClr val="DD0075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04" tIns="29404" rIns="29404" bIns="29404" numCol="1" spcCol="1270" anchor="ctr" anchorCtr="0">
              <a:noAutofit/>
            </a:bodyPr>
            <a:lstStyle/>
            <a:p>
              <a:pPr marL="0" marR="0" lvl="0" indent="0" algn="ctr" defTabSz="5304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Escalations and information sharing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D7934C4-4582-FA8D-55B2-2742D9601BB8}"/>
                </a:ext>
              </a:extLst>
            </p:cNvPr>
            <p:cNvSpPr/>
            <p:nvPr/>
          </p:nvSpPr>
          <p:spPr>
            <a:xfrm>
              <a:off x="7761601" y="4446307"/>
              <a:ext cx="1738030" cy="267854"/>
            </a:xfrm>
            <a:prstGeom prst="rect">
              <a:avLst/>
            </a:prstGeom>
            <a:solidFill>
              <a:srgbClr val="F9B122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04" tIns="29404" rIns="29404" bIns="29404" numCol="1" spcCol="1270" anchor="ctr" anchorCtr="0">
              <a:noAutofit/>
            </a:bodyPr>
            <a:lstStyle/>
            <a:p>
              <a:pPr marL="0" marR="0" lvl="0" indent="0" algn="ctr" defTabSz="5304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Programme design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B946712-B857-53C6-8C44-C065F45F1971}"/>
                </a:ext>
              </a:extLst>
            </p:cNvPr>
            <p:cNvSpPr/>
            <p:nvPr/>
          </p:nvSpPr>
          <p:spPr>
            <a:xfrm>
              <a:off x="7761601" y="3847798"/>
              <a:ext cx="1738030" cy="267854"/>
            </a:xfrm>
            <a:prstGeom prst="rect">
              <a:avLst/>
            </a:prstGeom>
            <a:solidFill>
              <a:srgbClr val="419F65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04" tIns="29404" rIns="29404" bIns="29404" numCol="1" spcCol="1270" anchor="ctr" anchorCtr="0">
              <a:noAutofit/>
            </a:bodyPr>
            <a:lstStyle/>
            <a:p>
              <a:pPr marL="0" marR="0" lvl="0" indent="0" algn="ctr" defTabSz="5304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Overall programme action tracking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7486F7-FADD-0474-34D8-891A3766A32D}"/>
                </a:ext>
              </a:extLst>
            </p:cNvPr>
            <p:cNvSpPr/>
            <p:nvPr/>
          </p:nvSpPr>
          <p:spPr>
            <a:xfrm>
              <a:off x="7761601" y="3249289"/>
              <a:ext cx="1738030" cy="267854"/>
            </a:xfrm>
            <a:prstGeom prst="rect">
              <a:avLst/>
            </a:prstGeom>
            <a:solidFill>
              <a:srgbClr val="26A5B8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04" tIns="29404" rIns="29404" bIns="29404" numCol="1" spcCol="1270" anchor="ctr" anchorCtr="0">
              <a:noAutofit/>
            </a:bodyPr>
            <a:lstStyle/>
            <a:p>
              <a:pPr marL="0" marR="0" lvl="0" indent="0" algn="ctr" defTabSz="5304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Snr. Leadership  meetings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799C169-CFC3-673D-8E3B-230F7477268D}"/>
                </a:ext>
              </a:extLst>
            </p:cNvPr>
            <p:cNvSpPr/>
            <p:nvPr/>
          </p:nvSpPr>
          <p:spPr>
            <a:xfrm>
              <a:off x="7761601" y="4147052"/>
              <a:ext cx="1738030" cy="267854"/>
            </a:xfrm>
            <a:prstGeom prst="rect">
              <a:avLst/>
            </a:prstGeom>
            <a:solidFill>
              <a:srgbClr val="EE7203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04" tIns="29404" rIns="29404" bIns="29404" numCol="1" spcCol="1270" anchor="ctr" anchorCtr="0">
              <a:noAutofit/>
            </a:bodyPr>
            <a:lstStyle/>
            <a:p>
              <a:pPr marL="0" marR="0" lvl="0" indent="0" algn="ctr" defTabSz="5304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Programme delivery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17DA463C-6244-FF6E-4312-289FB9C04478}"/>
              </a:ext>
            </a:extLst>
          </p:cNvPr>
          <p:cNvSpPr txBox="1"/>
          <p:nvPr/>
        </p:nvSpPr>
        <p:spPr>
          <a:xfrm>
            <a:off x="9644261" y="999527"/>
            <a:ext cx="1418093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61">
              <a:spcAft>
                <a:spcPts val="272"/>
              </a:spcAft>
              <a:buClr>
                <a:srgbClr val="26A5B8"/>
              </a:buClr>
              <a:defRPr/>
            </a:pPr>
            <a:r>
              <a:rPr lang="en-US" sz="1000" b="1">
                <a:solidFill>
                  <a:srgbClr val="000000"/>
                </a:solidFill>
                <a:cs typeface="Calibri" panose="020F0502020204030204" pitchFamily="34" charset="0"/>
              </a:rPr>
              <a:t>Key: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70F3202-3DBE-1F1C-4C31-9C7310730BB4}"/>
              </a:ext>
            </a:extLst>
          </p:cNvPr>
          <p:cNvCxnSpPr>
            <a:cxnSpLocks/>
          </p:cNvCxnSpPr>
          <p:nvPr/>
        </p:nvCxnSpPr>
        <p:spPr>
          <a:xfrm>
            <a:off x="2215754" y="2264536"/>
            <a:ext cx="0" cy="630596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CDA9A0D-4D00-840A-3D52-6265FDAC2ACF}"/>
              </a:ext>
            </a:extLst>
          </p:cNvPr>
          <p:cNvCxnSpPr>
            <a:cxnSpLocks/>
          </p:cNvCxnSpPr>
          <p:nvPr/>
        </p:nvCxnSpPr>
        <p:spPr>
          <a:xfrm flipH="1">
            <a:off x="2215754" y="2895131"/>
            <a:ext cx="5390542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DA4F51E-16E2-C912-12AC-8FFDA4C77CEC}"/>
              </a:ext>
            </a:extLst>
          </p:cNvPr>
          <p:cNvCxnSpPr>
            <a:cxnSpLocks/>
          </p:cNvCxnSpPr>
          <p:nvPr/>
        </p:nvCxnSpPr>
        <p:spPr>
          <a:xfrm>
            <a:off x="7606296" y="2895131"/>
            <a:ext cx="0" cy="1369997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5" name="Freeform 41">
            <a:extLst>
              <a:ext uri="{FF2B5EF4-FFF2-40B4-BE49-F238E27FC236}">
                <a16:creationId xmlns:a16="http://schemas.microsoft.com/office/drawing/2014/main" id="{991F45E8-033A-BACE-3A48-6C5C92EE5311}"/>
              </a:ext>
            </a:extLst>
          </p:cNvPr>
          <p:cNvSpPr/>
          <p:nvPr/>
        </p:nvSpPr>
        <p:spPr>
          <a:xfrm>
            <a:off x="5772243" y="4824076"/>
            <a:ext cx="1409753" cy="182266"/>
          </a:xfrm>
          <a:prstGeom prst="rect">
            <a:avLst/>
          </a:prstGeom>
          <a:gradFill flip="none" rotWithShape="1">
            <a:gsLst>
              <a:gs pos="28000">
                <a:srgbClr val="DD0075"/>
              </a:gs>
              <a:gs pos="0">
                <a:srgbClr val="DD0075"/>
              </a:gs>
              <a:gs pos="72000">
                <a:srgbClr val="419F65"/>
              </a:gs>
              <a:gs pos="70000">
                <a:srgbClr val="F9B122"/>
              </a:gs>
              <a:gs pos="31000">
                <a:srgbClr val="F69C2C"/>
              </a:gs>
              <a:gs pos="82000">
                <a:srgbClr val="419F65"/>
              </a:gs>
            </a:gsLst>
            <a:lin ang="12600000" scaled="0"/>
            <a:tileRect/>
          </a:gradFill>
          <a:ln w="12700" cap="sq" cmpd="sng" algn="ctr">
            <a:gradFill>
              <a:gsLst>
                <a:gs pos="0">
                  <a:srgbClr val="419F65"/>
                </a:gs>
                <a:gs pos="42000">
                  <a:srgbClr val="F9B122"/>
                </a:gs>
                <a:gs pos="65000">
                  <a:srgbClr val="F9B122"/>
                </a:gs>
                <a:gs pos="100000">
                  <a:srgbClr val="DD0075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spcFirstLastPara="0" vert="horz" wrap="square" lIns="14703" tIns="14703" rIns="14703" bIns="14703" numCol="1" spcCol="1270" anchor="ctr" anchorCtr="0">
            <a:noAutofit/>
          </a:bodyPr>
          <a:lstStyle/>
          <a:p>
            <a:pPr marL="0" marR="0" lvl="0" indent="0" algn="ctr" defTabSz="26521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Inclisiran 22 Workstream 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6" name="Freeform 41">
            <a:extLst>
              <a:ext uri="{FF2B5EF4-FFF2-40B4-BE49-F238E27FC236}">
                <a16:creationId xmlns:a16="http://schemas.microsoft.com/office/drawing/2014/main" id="{E0393AD3-013C-5380-2AF6-23F09347F1EE}"/>
              </a:ext>
            </a:extLst>
          </p:cNvPr>
          <p:cNvSpPr/>
          <p:nvPr/>
        </p:nvSpPr>
        <p:spPr>
          <a:xfrm>
            <a:off x="5772237" y="5029901"/>
            <a:ext cx="1409753" cy="198446"/>
          </a:xfrm>
          <a:prstGeom prst="rect">
            <a:avLst/>
          </a:prstGeom>
          <a:solidFill>
            <a:srgbClr val="DD0075"/>
          </a:solidFill>
          <a:ln w="12700" cap="sq" cmpd="sng" algn="ctr">
            <a:solidFill>
              <a:srgbClr val="DD0075"/>
            </a:solidFill>
            <a:prstDash val="solid"/>
            <a:miter lim="800000"/>
          </a:ln>
          <a:effectLst/>
        </p:spPr>
        <p:txBody>
          <a:bodyPr spcFirstLastPara="0" vert="horz" wrap="square" lIns="14703" tIns="14703" rIns="14703" bIns="14703" numCol="1" spcCol="1270" anchor="ctr" anchorCtr="0">
            <a:noAutofit/>
          </a:bodyPr>
          <a:lstStyle/>
          <a:p>
            <a:pPr marL="0" marR="0" lvl="0" indent="0" algn="ctr" defTabSz="26521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Inclisiran Delivery Group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245E04F-ABE2-6800-84BE-13311407998F}"/>
              </a:ext>
            </a:extLst>
          </p:cNvPr>
          <p:cNvSpPr txBox="1"/>
          <p:nvPr/>
        </p:nvSpPr>
        <p:spPr>
          <a:xfrm>
            <a:off x="9675692" y="2241030"/>
            <a:ext cx="2346530" cy="24622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Bottom left meeting = legacy meeting</a:t>
            </a:r>
          </a:p>
        </p:txBody>
      </p:sp>
      <p:sp>
        <p:nvSpPr>
          <p:cNvPr id="148" name="Freeform 41">
            <a:extLst>
              <a:ext uri="{FF2B5EF4-FFF2-40B4-BE49-F238E27FC236}">
                <a16:creationId xmlns:a16="http://schemas.microsoft.com/office/drawing/2014/main" id="{54657C31-5FFF-F9F2-596B-4E5373BC6255}"/>
              </a:ext>
            </a:extLst>
          </p:cNvPr>
          <p:cNvSpPr/>
          <p:nvPr/>
        </p:nvSpPr>
        <p:spPr>
          <a:xfrm>
            <a:off x="7947068" y="2981330"/>
            <a:ext cx="2920831" cy="620993"/>
          </a:xfrm>
          <a:prstGeom prst="rect">
            <a:avLst/>
          </a:prstGeom>
          <a:solidFill>
            <a:srgbClr val="FFFFFF">
              <a:lumMod val="65000"/>
            </a:srgbClr>
          </a:solidFill>
          <a:ln w="28575" cap="sq" cmpd="sng" algn="ctr">
            <a:solidFill>
              <a:srgbClr val="FFFFFF">
                <a:lumMod val="65000"/>
              </a:srgbClr>
            </a:solidFill>
            <a:prstDash val="lgDash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marL="0" marR="0" lvl="0" indent="0" algn="ctr" defTabSz="29234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Combined Steering Group for BPO and Lipids and FH AHSN National Programmes</a:t>
            </a:r>
          </a:p>
          <a:p>
            <a:pPr marL="0" marR="0" lvl="0" indent="0" algn="ctr" defTabSz="29234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Quarterly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49" name="Freeform 41">
            <a:extLst>
              <a:ext uri="{FF2B5EF4-FFF2-40B4-BE49-F238E27FC236}">
                <a16:creationId xmlns:a16="http://schemas.microsoft.com/office/drawing/2014/main" id="{21B5854F-FEB3-F4BF-DE82-8B01C67ACC91}"/>
              </a:ext>
            </a:extLst>
          </p:cNvPr>
          <p:cNvSpPr/>
          <p:nvPr/>
        </p:nvSpPr>
        <p:spPr>
          <a:xfrm>
            <a:off x="3111970" y="2996996"/>
            <a:ext cx="4227081" cy="589661"/>
          </a:xfrm>
          <a:prstGeom prst="rect">
            <a:avLst/>
          </a:prstGeom>
          <a:solidFill>
            <a:srgbClr val="429F65"/>
          </a:solidFill>
          <a:ln w="12700" cap="sq" cmpd="sng" algn="ctr">
            <a:solidFill>
              <a:srgbClr val="429F65"/>
            </a:solidFill>
            <a:prstDash val="solid"/>
            <a:miter lim="800000"/>
          </a:ln>
          <a:effectLst/>
        </p:spPr>
        <p:txBody>
          <a:bodyPr spcFirstLastPara="0" vert="horz" wrap="square" lIns="16208" tIns="16208" rIns="16208" bIns="16208" numCol="1" spcCol="1270" anchor="ctr" anchorCtr="0">
            <a:noAutofit/>
          </a:bodyPr>
          <a:lstStyle/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Lipid Management </a:t>
            </a:r>
            <a:r>
              <a:rPr lang="en-US" sz="1000" b="1" kern="0" dirty="0" err="1">
                <a:solidFill>
                  <a:srgbClr val="FFFFFF"/>
                </a:solidFill>
                <a:cs typeface="Calibri" panose="020F0502020204030204" pitchFamily="34" charset="0"/>
              </a:rPr>
              <a:t>Programme</a:t>
            </a:r>
            <a:r>
              <a:rPr lang="en-US" sz="1000" b="1" kern="0" dirty="0">
                <a:solidFill>
                  <a:srgbClr val="FFFFFF"/>
                </a:solidFill>
                <a:cs typeface="Calibri" panose="020F0502020204030204" pitchFamily="34" charset="0"/>
              </a:rPr>
              <a:t> Board</a:t>
            </a:r>
          </a:p>
          <a:p>
            <a:pPr algn="ctr" defTabSz="292348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00" b="1" i="1" kern="0" dirty="0">
                <a:solidFill>
                  <a:srgbClr val="FFFFFF"/>
                </a:solidFill>
                <a:cs typeface="Calibri" panose="020F0502020204030204" pitchFamily="34" charset="0"/>
              </a:rPr>
              <a:t>Monthly</a:t>
            </a:r>
          </a:p>
        </p:txBody>
      </p:sp>
      <p:sp>
        <p:nvSpPr>
          <p:cNvPr id="150" name="Freeform 41">
            <a:extLst>
              <a:ext uri="{FF2B5EF4-FFF2-40B4-BE49-F238E27FC236}">
                <a16:creationId xmlns:a16="http://schemas.microsoft.com/office/drawing/2014/main" id="{9A4FD07F-24E2-1F54-42C3-EAF2DDB011B8}"/>
              </a:ext>
            </a:extLst>
          </p:cNvPr>
          <p:cNvSpPr/>
          <p:nvPr/>
        </p:nvSpPr>
        <p:spPr>
          <a:xfrm>
            <a:off x="1983103" y="3656454"/>
            <a:ext cx="1906691" cy="222649"/>
          </a:xfrm>
          <a:prstGeom prst="rect">
            <a:avLst/>
          </a:prstGeom>
          <a:solidFill>
            <a:srgbClr val="DD0075"/>
          </a:solidFill>
          <a:ln w="12700" cap="sq" cmpd="sng" algn="ctr">
            <a:solidFill>
              <a:srgbClr val="DD0075"/>
            </a:solidFill>
            <a:prstDash val="solid"/>
            <a:miter lim="800000"/>
          </a:ln>
          <a:effectLst/>
        </p:spPr>
        <p:txBody>
          <a:bodyPr spcFirstLastPara="0" vert="horz" wrap="square" lIns="14703" tIns="14703" rIns="14703" bIns="14703" numCol="1" spcCol="1270" anchor="ctr" anchorCtr="0">
            <a:noAutofit/>
          </a:bodyPr>
          <a:lstStyle/>
          <a:p>
            <a:pPr marL="0" marR="0" lvl="0" indent="0" algn="ctr" defTabSz="26521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Combined Lipid Operational Group </a:t>
            </a:r>
          </a:p>
        </p:txBody>
      </p:sp>
      <p:sp>
        <p:nvSpPr>
          <p:cNvPr id="151" name="Freeform 41">
            <a:extLst>
              <a:ext uri="{FF2B5EF4-FFF2-40B4-BE49-F238E27FC236}">
                <a16:creationId xmlns:a16="http://schemas.microsoft.com/office/drawing/2014/main" id="{148F3B3B-D408-9416-EF04-2B8A73151339}"/>
              </a:ext>
            </a:extLst>
          </p:cNvPr>
          <p:cNvSpPr/>
          <p:nvPr/>
        </p:nvSpPr>
        <p:spPr>
          <a:xfrm>
            <a:off x="1988834" y="3446633"/>
            <a:ext cx="1900511" cy="178933"/>
          </a:xfrm>
          <a:prstGeom prst="rect">
            <a:avLst/>
          </a:prstGeom>
          <a:solidFill>
            <a:srgbClr val="DD0075"/>
          </a:solidFill>
          <a:ln w="12700" cap="sq" cmpd="sng" algn="ctr">
            <a:solidFill>
              <a:srgbClr val="DD0075"/>
            </a:solidFill>
            <a:prstDash val="solid"/>
            <a:miter lim="800000"/>
          </a:ln>
          <a:effectLst/>
        </p:spPr>
        <p:txBody>
          <a:bodyPr spcFirstLastPara="0" vert="horz" wrap="square" lIns="14703" tIns="14703" rIns="14703" bIns="14703" numCol="1" spcCol="1270" anchor="ctr" anchorCtr="0">
            <a:noAutofit/>
          </a:bodyPr>
          <a:lstStyle/>
          <a:p>
            <a:pPr marL="0" marR="0" lvl="0" indent="0" algn="ctr" defTabSz="26521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AHSN Steering Group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1C8EEEE-9AA1-959F-EBAE-9B4375BA222C}"/>
              </a:ext>
            </a:extLst>
          </p:cNvPr>
          <p:cNvSpPr>
            <a:spLocks/>
          </p:cNvSpPr>
          <p:nvPr/>
        </p:nvSpPr>
        <p:spPr>
          <a:xfrm>
            <a:off x="224920" y="4428997"/>
            <a:ext cx="1674000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Incentives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Weekly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9937D8D-5C42-FE83-5681-98A0BA506FA2}"/>
              </a:ext>
            </a:extLst>
          </p:cNvPr>
          <p:cNvSpPr>
            <a:spLocks/>
          </p:cNvSpPr>
          <p:nvPr/>
        </p:nvSpPr>
        <p:spPr>
          <a:xfrm>
            <a:off x="3353128" y="4428997"/>
            <a:ext cx="1674000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Digital Patient Engagement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Weekly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7011081-0776-1B65-4AE2-C1C53DAA89A3}"/>
              </a:ext>
            </a:extLst>
          </p:cNvPr>
          <p:cNvSpPr>
            <a:spLocks/>
          </p:cNvSpPr>
          <p:nvPr/>
        </p:nvSpPr>
        <p:spPr>
          <a:xfrm>
            <a:off x="224920" y="4964330"/>
            <a:ext cx="1674461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System Transformation Fund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Monthly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64D5F93-95F4-3C7E-3905-15C65181C561}"/>
              </a:ext>
            </a:extLst>
          </p:cNvPr>
          <p:cNvSpPr>
            <a:spLocks/>
          </p:cNvSpPr>
          <p:nvPr/>
        </p:nvSpPr>
        <p:spPr>
          <a:xfrm>
            <a:off x="1964493" y="4964330"/>
            <a:ext cx="1325607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Educational Materials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Weekly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78F0FCE-D4FF-2D2A-1463-BFAE53E7A1B3}"/>
              </a:ext>
            </a:extLst>
          </p:cNvPr>
          <p:cNvSpPr>
            <a:spLocks/>
          </p:cNvSpPr>
          <p:nvPr/>
        </p:nvSpPr>
        <p:spPr>
          <a:xfrm>
            <a:off x="3353128" y="5508221"/>
            <a:ext cx="1674000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Delivery Models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Weekly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0AC9591-55E5-1DE3-81F1-26B4C69DA3E9}"/>
              </a:ext>
            </a:extLst>
          </p:cNvPr>
          <p:cNvSpPr>
            <a:spLocks/>
          </p:cNvSpPr>
          <p:nvPr/>
        </p:nvSpPr>
        <p:spPr>
          <a:xfrm>
            <a:off x="160262" y="4317212"/>
            <a:ext cx="4953303" cy="1726852"/>
          </a:xfrm>
          <a:prstGeom prst="rect">
            <a:avLst/>
          </a:prstGeom>
          <a:noFill/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CFC072E-782A-DD56-810D-EBF6C2910D2C}"/>
              </a:ext>
            </a:extLst>
          </p:cNvPr>
          <p:cNvSpPr>
            <a:spLocks/>
          </p:cNvSpPr>
          <p:nvPr/>
        </p:nvSpPr>
        <p:spPr>
          <a:xfrm>
            <a:off x="3353128" y="4964330"/>
            <a:ext cx="1674000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Third Party Suppliers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Weekly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982B47A-FDBF-1FD5-F75B-82D567B699A2}"/>
              </a:ext>
            </a:extLst>
          </p:cNvPr>
          <p:cNvSpPr>
            <a:spLocks/>
          </p:cNvSpPr>
          <p:nvPr/>
        </p:nvSpPr>
        <p:spPr>
          <a:xfrm>
            <a:off x="224920" y="5508221"/>
            <a:ext cx="1674000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Health Inequalities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Monthly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B05E741-4D49-06BA-654C-FA3848DF2CA3}"/>
              </a:ext>
            </a:extLst>
          </p:cNvPr>
          <p:cNvSpPr>
            <a:spLocks/>
          </p:cNvSpPr>
          <p:nvPr/>
        </p:nvSpPr>
        <p:spPr>
          <a:xfrm>
            <a:off x="1964493" y="5508221"/>
            <a:ext cx="1325607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Communications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Fortnightly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7249968-C145-0309-BF72-6382A1A92083}"/>
              </a:ext>
            </a:extLst>
          </p:cNvPr>
          <p:cNvSpPr>
            <a:spLocks/>
          </p:cNvSpPr>
          <p:nvPr/>
        </p:nvSpPr>
        <p:spPr>
          <a:xfrm>
            <a:off x="1983103" y="4430267"/>
            <a:ext cx="1325607" cy="446084"/>
          </a:xfrm>
          <a:prstGeom prst="rect">
            <a:avLst/>
          </a:prstGeom>
          <a:solidFill>
            <a:srgbClr val="F9B122"/>
          </a:solidFill>
          <a:ln w="12700" cap="flat" cmpd="sng" algn="ctr">
            <a:solidFill>
              <a:srgbClr val="F9B12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Metrics &amp; Reporting</a:t>
            </a:r>
          </a:p>
          <a:p>
            <a:pPr marL="0" marR="0" lvl="0" indent="0" algn="ctr" defTabSz="4977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Weekly</a:t>
            </a:r>
          </a:p>
        </p:txBody>
      </p:sp>
    </p:spTree>
    <p:extLst>
      <p:ext uri="{BB962C8B-B14F-4D97-AF65-F5344CB8AC3E}">
        <p14:creationId xmlns:p14="http://schemas.microsoft.com/office/powerpoint/2010/main" val="2835421564"/>
      </p:ext>
    </p:extLst>
  </p:cSld>
  <p:clrMapOvr>
    <a:masterClrMapping/>
  </p:clrMapOvr>
</p:sld>
</file>

<file path=ppt/theme/theme1.xml><?xml version="1.0" encoding="utf-8"?>
<a:theme xmlns:a="http://schemas.openxmlformats.org/drawingml/2006/main" name="CF Theme">
  <a:themeElements>
    <a:clrScheme name="NHS CF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0060BF"/>
      </a:accent1>
      <a:accent2>
        <a:srgbClr val="00308D"/>
      </a:accent2>
      <a:accent3>
        <a:srgbClr val="728693"/>
      </a:accent3>
      <a:accent4>
        <a:srgbClr val="A3B9E4"/>
      </a:accent4>
      <a:accent5>
        <a:srgbClr val="85A9D6"/>
      </a:accent5>
      <a:accent6>
        <a:srgbClr val="9DB3DB"/>
      </a:accent6>
      <a:hlink>
        <a:srgbClr val="44526A"/>
      </a:hlink>
      <a:folHlink>
        <a:srgbClr val="0030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spcAft>
            <a:spcPts val="600"/>
          </a:spcAft>
          <a:buClr>
            <a:schemeClr val="bg1"/>
          </a:buClr>
          <a:defRPr sz="1400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vert="horz" wrap="square" lIns="72000" tIns="72000" rIns="72000" bIns="72000" rtlCol="0" anchor="ctr">
        <a:noAutofit/>
      </a:bodyPr>
      <a:lstStyle>
        <a:defPPr algn="l">
          <a:spcAft>
            <a:spcPts val="6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7431398F-092D-D44C-9902-A0D454FFD197}" vid="{8F34B21D-1303-8343-B338-9512743F812B}"/>
    </a:ext>
  </a:extLst>
</a:theme>
</file>

<file path=ppt/theme/theme2.xml><?xml version="1.0" encoding="utf-8"?>
<a:theme xmlns:a="http://schemas.openxmlformats.org/drawingml/2006/main" name="1_CF Theme">
  <a:themeElements>
    <a:clrScheme name="NHS CF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0060BF"/>
      </a:accent1>
      <a:accent2>
        <a:srgbClr val="00308D"/>
      </a:accent2>
      <a:accent3>
        <a:srgbClr val="728693"/>
      </a:accent3>
      <a:accent4>
        <a:srgbClr val="A3B9E4"/>
      </a:accent4>
      <a:accent5>
        <a:srgbClr val="85A9D6"/>
      </a:accent5>
      <a:accent6>
        <a:srgbClr val="9DB3DB"/>
      </a:accent6>
      <a:hlink>
        <a:srgbClr val="44526A"/>
      </a:hlink>
      <a:folHlink>
        <a:srgbClr val="0030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spcAft>
            <a:spcPts val="600"/>
          </a:spcAft>
          <a:buClr>
            <a:schemeClr val="bg1"/>
          </a:buClr>
          <a:defRPr sz="1400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vert="horz" wrap="square" lIns="72000" tIns="72000" rIns="72000" bIns="72000" rtlCol="0" anchor="ctr">
        <a:noAutofit/>
      </a:bodyPr>
      <a:lstStyle>
        <a:defPPr algn="l">
          <a:spcAft>
            <a:spcPts val="6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7431398F-092D-D44C-9902-A0D454FFD197}" vid="{8F34B21D-1303-8343-B338-9512743F812B}"/>
    </a:ext>
  </a:extLst>
</a:theme>
</file>

<file path=ppt/theme/theme3.xml><?xml version="1.0" encoding="utf-8"?>
<a:theme xmlns:a="http://schemas.openxmlformats.org/drawingml/2006/main" name="3_CF Theme">
  <a:themeElements>
    <a:clrScheme name="CF Colours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26A5B8"/>
      </a:accent1>
      <a:accent2>
        <a:srgbClr val="DD0075"/>
      </a:accent2>
      <a:accent3>
        <a:srgbClr val="F9B122"/>
      </a:accent3>
      <a:accent4>
        <a:srgbClr val="419F65"/>
      </a:accent4>
      <a:accent5>
        <a:srgbClr val="4D227A"/>
      </a:accent5>
      <a:accent6>
        <a:srgbClr val="EE720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spcAft>
            <a:spcPts val="600"/>
          </a:spcAft>
          <a:buClr>
            <a:schemeClr val="bg1"/>
          </a:buClr>
          <a:defRPr sz="1400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vert="horz" wrap="square" lIns="72000" tIns="72000" rIns="72000" bIns="72000" rtlCol="0" anchor="ctr">
        <a:noAutofit/>
      </a:bodyPr>
      <a:lstStyle>
        <a:defPPr algn="l">
          <a:spcAft>
            <a:spcPts val="6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21025 PowerPoint Template  -  Read-Only" id="{2A638BEC-EDEF-584B-BB89-16CE31B5FF8E}" vid="{AB2D1F26-6E32-7E4F-AAFA-4C805D111B1A}"/>
    </a:ext>
  </a:extLst>
</a:theme>
</file>

<file path=ppt/theme/theme4.xml><?xml version="1.0" encoding="utf-8"?>
<a:theme xmlns:a="http://schemas.openxmlformats.org/drawingml/2006/main" name="2_CF Theme">
  <a:themeElements>
    <a:clrScheme name="NHS CF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0060BF"/>
      </a:accent1>
      <a:accent2>
        <a:srgbClr val="00308D"/>
      </a:accent2>
      <a:accent3>
        <a:srgbClr val="728693"/>
      </a:accent3>
      <a:accent4>
        <a:srgbClr val="A3B9E4"/>
      </a:accent4>
      <a:accent5>
        <a:srgbClr val="85A9D6"/>
      </a:accent5>
      <a:accent6>
        <a:srgbClr val="9DB3DB"/>
      </a:accent6>
      <a:hlink>
        <a:srgbClr val="44526A"/>
      </a:hlink>
      <a:folHlink>
        <a:srgbClr val="0030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spcAft>
            <a:spcPts val="600"/>
          </a:spcAft>
          <a:buClr>
            <a:schemeClr val="bg1"/>
          </a:buClr>
          <a:defRPr sz="1400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vert="horz" wrap="square" lIns="72000" tIns="72000" rIns="72000" bIns="72000" rtlCol="0" anchor="ctr">
        <a:noAutofit/>
      </a:bodyPr>
      <a:lstStyle>
        <a:defPPr algn="l">
          <a:spcAft>
            <a:spcPts val="6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7431398F-092D-D44C-9902-A0D454FFD197}" vid="{8F34B21D-1303-8343-B338-9512743F812B}"/>
    </a:ext>
  </a:extLst>
</a:theme>
</file>

<file path=ppt/theme/theme5.xml><?xml version="1.0" encoding="utf-8"?>
<a:theme xmlns:a="http://schemas.openxmlformats.org/drawingml/2006/main" name="4_CF Theme">
  <a:themeElements>
    <a:clrScheme name="NHS CF 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0060BF"/>
      </a:accent1>
      <a:accent2>
        <a:srgbClr val="00308D"/>
      </a:accent2>
      <a:accent3>
        <a:srgbClr val="728693"/>
      </a:accent3>
      <a:accent4>
        <a:srgbClr val="A3B9E4"/>
      </a:accent4>
      <a:accent5>
        <a:srgbClr val="85A9D6"/>
      </a:accent5>
      <a:accent6>
        <a:srgbClr val="9DB3DB"/>
      </a:accent6>
      <a:hlink>
        <a:srgbClr val="44526A"/>
      </a:hlink>
      <a:folHlink>
        <a:srgbClr val="0030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 anchorCtr="0"/>
      <a:lstStyle>
        <a:defPPr algn="l">
          <a:spcAft>
            <a:spcPts val="600"/>
          </a:spcAft>
          <a:buClr>
            <a:schemeClr val="bg1"/>
          </a:buClr>
          <a:defRPr sz="1400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vert="horz" wrap="square" lIns="72000" tIns="72000" rIns="72000" bIns="72000" rtlCol="0" anchor="ctr">
        <a:noAutofit/>
      </a:bodyPr>
      <a:lstStyle>
        <a:defPPr algn="l">
          <a:spcAft>
            <a:spcPts val="600"/>
          </a:spcAft>
          <a:buClr>
            <a:schemeClr val="accent1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7431398F-092D-D44C-9902-A0D454FFD197}" vid="{8F34B21D-1303-8343-B338-9512743F812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cfba1c-55c2-42b9-81a5-186414bb06f7">
      <Terms xmlns="http://schemas.microsoft.com/office/infopath/2007/PartnerControls"/>
    </lcf76f155ced4ddcb4097134ff3c332f>
    <TaxCatchAll xmlns="caad90d7-d2e8-40c9-8af9-e7d0899ee6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C95E00DDC2F4A875693059EAFD85F" ma:contentTypeVersion="14" ma:contentTypeDescription="Create a new document." ma:contentTypeScope="" ma:versionID="b3336bf8780cd2960b1d8bf745fa5bf3">
  <xsd:schema xmlns:xsd="http://www.w3.org/2001/XMLSchema" xmlns:xs="http://www.w3.org/2001/XMLSchema" xmlns:p="http://schemas.microsoft.com/office/2006/metadata/properties" xmlns:ns2="95cfba1c-55c2-42b9-81a5-186414bb06f7" xmlns:ns3="caad90d7-d2e8-40c9-8af9-e7d0899ee687" targetNamespace="http://schemas.microsoft.com/office/2006/metadata/properties" ma:root="true" ma:fieldsID="21d25440ed3f78571afa03bcc2b35393" ns2:_="" ns3:_="">
    <xsd:import namespace="95cfba1c-55c2-42b9-81a5-186414bb06f7"/>
    <xsd:import namespace="caad90d7-d2e8-40c9-8af9-e7d0899ee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fba1c-55c2-42b9-81a5-186414bb0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246a7d0-ff67-4d2e-9059-37c47f94a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d90d7-d2e8-40c9-8af9-e7d0899ee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343e725-bd1b-46d0-81bb-988b5562b151}" ma:internalName="TaxCatchAll" ma:showField="CatchAllData" ma:web="caad90d7-d2e8-40c9-8af9-e7d0899ee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EFA16C-67FC-402B-B1FE-CD568B77E8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5cfba1c-55c2-42b9-81a5-186414bb06f7"/>
    <ds:schemaRef ds:uri="caad90d7-d2e8-40c9-8af9-e7d0899ee6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8DFBA6-D356-42E3-96B6-12EACE80B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8FA4A-8F23-45B9-95EC-1B214EDBD5B9}">
  <ds:schemaRefs>
    <ds:schemaRef ds:uri="95cfba1c-55c2-42b9-81a5-186414bb06f7"/>
    <ds:schemaRef ds:uri="caad90d7-d2e8-40c9-8af9-e7d0899ee6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b04c454-3816-4414-944d-37ff907f73d1}" enabled="0" method="" siteId="{2b04c454-3816-4414-944d-37ff907f73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Custom</PresentationFormat>
  <Paragraphs>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Regular</vt:lpstr>
      <vt:lpstr>System Font Regular</vt:lpstr>
      <vt:lpstr>CF Theme</vt:lpstr>
      <vt:lpstr>1_CF Theme</vt:lpstr>
      <vt:lpstr>3_CF Theme</vt:lpstr>
      <vt:lpstr>2_CF Theme</vt:lpstr>
      <vt:lpstr>4_CF Theme</vt:lpstr>
      <vt:lpstr>AHSN / AAC Lipid Management Programme – governance structure</vt:lpstr>
      <vt:lpstr>The new governance structure looks to approach the programme as a true tripartite, minimising the need for single organisation meetings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Inclisiran governance, resourcing &amp; PMO review – WIP</dc:title>
  <dc:subject/>
  <dc:creator>Pippa Hillard</dc:creator>
  <cp:keywords/>
  <dc:description/>
  <cp:lastModifiedBy>Sian Trew</cp:lastModifiedBy>
  <cp:revision>7</cp:revision>
  <dcterms:created xsi:type="dcterms:W3CDTF">2022-12-01T09:24:22Z</dcterms:created>
  <dcterms:modified xsi:type="dcterms:W3CDTF">2023-04-28T13:57:01Z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0x0101007A1C95E00DDC2F4A875693059EAFD85F</vt:lpwstr>
  </property>
  <property fmtid="{D5CDD505-2E9C-101B-9397-08002B2CF9AE}" pid="3" name="MediaServiceImageTags">
    <vt:lpwstr/>
  </property>
</Properties>
</file>